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7772400" cy="10058400"/>
  <p:notesSz cx="6858000" cy="9144000"/>
  <p:embeddedFontLst>
    <p:embeddedFont>
      <p:font typeface="HW Cigars Trial Medium" charset="1" panose="020B0003050101020103"/>
      <p:regular r:id="rId21"/>
    </p:embeddedFont>
    <p:embeddedFont>
      <p:font typeface="Neue Haas Grotesk Display Pro" charset="1" panose="020D0504030502050203"/>
      <p:regular r:id="rId22"/>
    </p:embeddedFont>
    <p:embeddedFont>
      <p:font typeface="Neue Haas Grotesk Display Pro Light" charset="1" panose="020D0304030502050203"/>
      <p:regular r:id="rId23"/>
    </p:embeddedFont>
    <p:embeddedFont>
      <p:font typeface="HW Cigars Trial Light" charset="1" panose="020B0003050101020103"/>
      <p:regular r:id="rId24"/>
    </p:embeddedFont>
    <p:embeddedFont>
      <p:font typeface="HW Cigars Trial Semi-Bold" charset="1" panose="020B0003050101020103"/>
      <p:regular r:id="rId25"/>
    </p:embeddedFont>
    <p:embeddedFont>
      <p:font typeface="Neue Haas Grotesk Display Pro Medium" charset="1" panose="020D0604030502050203"/>
      <p:regular r:id="rId26"/>
    </p:embeddedFont>
    <p:embeddedFont>
      <p:font typeface="Inter Bold" charset="1" panose="02000503000000020004"/>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 Id="rId5" Target="../media/image25.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28.jpeg" Type="http://schemas.openxmlformats.org/officeDocument/2006/relationships/image"/><Relationship Id="rId6" Target="../media/image29.jpeg" Type="http://schemas.openxmlformats.org/officeDocument/2006/relationships/image"/><Relationship Id="rId7" Target="../media/image30.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2.pn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pn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png" Type="http://schemas.openxmlformats.org/officeDocument/2006/relationships/image"/><Relationship Id="rId4" Target="../media/image4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 Id="rId5" Target="../media/image1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 Id="rId5" Target="../media/image18.jpeg" Type="http://schemas.openxmlformats.org/officeDocument/2006/relationships/image"/><Relationship Id="rId6" Target="../media/image1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20.jpe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10058400"/>
            <a:chOff x="0" y="0"/>
            <a:chExt cx="2058341" cy="2663736"/>
          </a:xfrm>
        </p:grpSpPr>
        <p:sp>
          <p:nvSpPr>
            <p:cNvPr name="Freeform 3" id="3"/>
            <p:cNvSpPr/>
            <p:nvPr/>
          </p:nvSpPr>
          <p:spPr>
            <a:xfrm flipH="false" flipV="false" rot="0">
              <a:off x="0" y="0"/>
              <a:ext cx="2058341" cy="2663736"/>
            </a:xfrm>
            <a:custGeom>
              <a:avLst/>
              <a:gdLst/>
              <a:ahLst/>
              <a:cxnLst/>
              <a:rect r="r" b="b" t="t" l="l"/>
              <a:pathLst>
                <a:path h="2663736" w="2058341">
                  <a:moveTo>
                    <a:pt x="0" y="0"/>
                  </a:moveTo>
                  <a:lnTo>
                    <a:pt x="2058341" y="0"/>
                  </a:lnTo>
                  <a:lnTo>
                    <a:pt x="2058341" y="2663736"/>
                  </a:lnTo>
                  <a:lnTo>
                    <a:pt x="0" y="2663736"/>
                  </a:lnTo>
                  <a:close/>
                </a:path>
              </a:pathLst>
            </a:custGeom>
            <a:solidFill>
              <a:srgbClr val="E4DCD3"/>
            </a:solidFill>
            <a:ln cap="sq" w="12700">
              <a:solidFill>
                <a:srgbClr val="000000"/>
              </a:solidFill>
              <a:prstDash val="solid"/>
              <a:miter/>
            </a:ln>
          </p:spPr>
        </p:sp>
      </p:grpSp>
      <p:grpSp>
        <p:nvGrpSpPr>
          <p:cNvPr name="Group 4" id="4"/>
          <p:cNvGrpSpPr/>
          <p:nvPr/>
        </p:nvGrpSpPr>
        <p:grpSpPr>
          <a:xfrm rot="0">
            <a:off x="0" y="0"/>
            <a:ext cx="7772400" cy="8306797"/>
            <a:chOff x="0" y="0"/>
            <a:chExt cx="792955" cy="847475"/>
          </a:xfrm>
        </p:grpSpPr>
        <p:sp>
          <p:nvSpPr>
            <p:cNvPr name="Freeform 5" id="5"/>
            <p:cNvSpPr/>
            <p:nvPr/>
          </p:nvSpPr>
          <p:spPr>
            <a:xfrm flipH="false" flipV="false" rot="0">
              <a:off x="0" y="0"/>
              <a:ext cx="792955" cy="847475"/>
            </a:xfrm>
            <a:custGeom>
              <a:avLst/>
              <a:gdLst/>
              <a:ahLst/>
              <a:cxnLst/>
              <a:rect r="r" b="b" t="t" l="l"/>
              <a:pathLst>
                <a:path h="847475" w="792955">
                  <a:moveTo>
                    <a:pt x="0" y="0"/>
                  </a:moveTo>
                  <a:lnTo>
                    <a:pt x="792955" y="0"/>
                  </a:lnTo>
                  <a:lnTo>
                    <a:pt x="792955" y="847475"/>
                  </a:lnTo>
                  <a:lnTo>
                    <a:pt x="0" y="847475"/>
                  </a:lnTo>
                  <a:close/>
                </a:path>
              </a:pathLst>
            </a:custGeom>
            <a:blipFill>
              <a:blip r:embed="rId2"/>
              <a:stretch>
                <a:fillRect l="-77544" t="0" r="-19113" b="-21914"/>
              </a:stretch>
            </a:blipFill>
          </p:spPr>
        </p:sp>
      </p:grpSp>
      <p:sp>
        <p:nvSpPr>
          <p:cNvPr name="Freeform 6" id="6"/>
          <p:cNvSpPr/>
          <p:nvPr/>
        </p:nvSpPr>
        <p:spPr>
          <a:xfrm flipH="false" flipV="false" rot="0">
            <a:off x="-10327" y="3917651"/>
            <a:ext cx="7782727" cy="4389147"/>
          </a:xfrm>
          <a:custGeom>
            <a:avLst/>
            <a:gdLst/>
            <a:ahLst/>
            <a:cxnLst/>
            <a:rect r="r" b="b" t="t" l="l"/>
            <a:pathLst>
              <a:path h="4389147" w="7782727">
                <a:moveTo>
                  <a:pt x="0" y="0"/>
                </a:moveTo>
                <a:lnTo>
                  <a:pt x="7782727" y="0"/>
                </a:lnTo>
                <a:lnTo>
                  <a:pt x="7782727" y="4389146"/>
                </a:lnTo>
                <a:lnTo>
                  <a:pt x="0" y="438914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1249220" y="2679940"/>
            <a:ext cx="5263632" cy="5626857"/>
            <a:chOff x="0" y="0"/>
            <a:chExt cx="1834817" cy="1961432"/>
          </a:xfrm>
        </p:grpSpPr>
        <p:sp>
          <p:nvSpPr>
            <p:cNvPr name="Freeform 8" id="8"/>
            <p:cNvSpPr/>
            <p:nvPr/>
          </p:nvSpPr>
          <p:spPr>
            <a:xfrm flipH="false" flipV="false" rot="0">
              <a:off x="0" y="0"/>
              <a:ext cx="1834817" cy="1961432"/>
            </a:xfrm>
            <a:custGeom>
              <a:avLst/>
              <a:gdLst/>
              <a:ahLst/>
              <a:cxnLst/>
              <a:rect r="r" b="b" t="t" l="l"/>
              <a:pathLst>
                <a:path h="1961432" w="1834817">
                  <a:moveTo>
                    <a:pt x="0" y="0"/>
                  </a:moveTo>
                  <a:lnTo>
                    <a:pt x="1834817" y="0"/>
                  </a:lnTo>
                  <a:lnTo>
                    <a:pt x="1834817" y="1961432"/>
                  </a:lnTo>
                  <a:lnTo>
                    <a:pt x="0" y="1961432"/>
                  </a:lnTo>
                  <a:close/>
                </a:path>
              </a:pathLst>
            </a:custGeom>
            <a:solidFill>
              <a:srgbClr val="000000">
                <a:alpha val="0"/>
              </a:srgbClr>
            </a:solidFill>
            <a:ln w="19050" cap="sq">
              <a:solidFill>
                <a:srgbClr val="F4EEE8"/>
              </a:solidFill>
              <a:prstDash val="solid"/>
              <a:miter/>
            </a:ln>
          </p:spPr>
        </p:sp>
        <p:sp>
          <p:nvSpPr>
            <p:cNvPr name="TextBox 9" id="9"/>
            <p:cNvSpPr txBox="true"/>
            <p:nvPr/>
          </p:nvSpPr>
          <p:spPr>
            <a:xfrm>
              <a:off x="0" y="-85725"/>
              <a:ext cx="1834817" cy="2047157"/>
            </a:xfrm>
            <a:prstGeom prst="rect">
              <a:avLst/>
            </a:prstGeom>
          </p:spPr>
          <p:txBody>
            <a:bodyPr anchor="ctr" rtlCol="false" tIns="50800" lIns="50800" bIns="50800" rIns="50800"/>
            <a:lstStyle/>
            <a:p>
              <a:pPr algn="ctr">
                <a:lnSpc>
                  <a:spcPts val="2097"/>
                </a:lnSpc>
              </a:pPr>
            </a:p>
          </p:txBody>
        </p:sp>
      </p:grpSp>
      <p:sp>
        <p:nvSpPr>
          <p:cNvPr name="Freeform 10" id="10"/>
          <p:cNvSpPr/>
          <p:nvPr/>
        </p:nvSpPr>
        <p:spPr>
          <a:xfrm flipH="false" flipV="false" rot="-10800000">
            <a:off x="-3594022" y="0"/>
            <a:ext cx="13618238" cy="6809119"/>
          </a:xfrm>
          <a:custGeom>
            <a:avLst/>
            <a:gdLst/>
            <a:ahLst/>
            <a:cxnLst/>
            <a:rect r="r" b="b" t="t" l="l"/>
            <a:pathLst>
              <a:path h="6809119" w="13618238">
                <a:moveTo>
                  <a:pt x="0" y="0"/>
                </a:moveTo>
                <a:lnTo>
                  <a:pt x="13618238" y="0"/>
                </a:lnTo>
                <a:lnTo>
                  <a:pt x="13618238" y="6809119"/>
                </a:lnTo>
                <a:lnTo>
                  <a:pt x="0" y="68091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1259548" y="8496847"/>
            <a:ext cx="5253305" cy="579843"/>
          </a:xfrm>
          <a:prstGeom prst="rect">
            <a:avLst/>
          </a:prstGeom>
        </p:spPr>
        <p:txBody>
          <a:bodyPr anchor="t" rtlCol="false" tIns="0" lIns="0" bIns="0" rIns="0">
            <a:spAutoFit/>
          </a:bodyPr>
          <a:lstStyle/>
          <a:p>
            <a:pPr algn="ctr">
              <a:lnSpc>
                <a:spcPts val="4265"/>
              </a:lnSpc>
            </a:pPr>
            <a:r>
              <a:rPr lang="en-US" b="true" sz="3046">
                <a:solidFill>
                  <a:srgbClr val="000204"/>
                </a:solidFill>
                <a:latin typeface="HW Cigars Trial Medium"/>
                <a:ea typeface="HW Cigars Trial Medium"/>
                <a:cs typeface="HW Cigars Trial Medium"/>
                <a:sym typeface="HW Cigars Trial Medium"/>
              </a:rPr>
              <a:t>LOREM IPSUM DOLOR</a:t>
            </a:r>
          </a:p>
        </p:txBody>
      </p:sp>
      <p:sp>
        <p:nvSpPr>
          <p:cNvPr name="TextBox 12" id="12"/>
          <p:cNvSpPr txBox="true"/>
          <p:nvPr/>
        </p:nvSpPr>
        <p:spPr>
          <a:xfrm rot="0">
            <a:off x="1544153" y="7636647"/>
            <a:ext cx="4684095" cy="832574"/>
          </a:xfrm>
          <a:prstGeom prst="rect">
            <a:avLst/>
          </a:prstGeom>
        </p:spPr>
        <p:txBody>
          <a:bodyPr anchor="t" rtlCol="false" tIns="0" lIns="0" bIns="0" rIns="0">
            <a:spAutoFit/>
          </a:bodyPr>
          <a:lstStyle/>
          <a:p>
            <a:pPr algn="ctr">
              <a:lnSpc>
                <a:spcPts val="6085"/>
              </a:lnSpc>
            </a:pPr>
            <a:r>
              <a:rPr lang="en-US" b="true" sz="4346" spc="721">
                <a:solidFill>
                  <a:srgbClr val="F4EEE8"/>
                </a:solidFill>
                <a:latin typeface="HW Cigars Trial Medium"/>
                <a:ea typeface="HW Cigars Trial Medium"/>
                <a:cs typeface="HW Cigars Trial Medium"/>
                <a:sym typeface="HW Cigars Trial Medium"/>
              </a:rPr>
              <a:t>ITINERARIO</a:t>
            </a:r>
          </a:p>
        </p:txBody>
      </p:sp>
      <p:sp>
        <p:nvSpPr>
          <p:cNvPr name="Freeform 13" id="13"/>
          <p:cNvSpPr/>
          <p:nvPr/>
        </p:nvSpPr>
        <p:spPr>
          <a:xfrm flipH="false" flipV="false" rot="0">
            <a:off x="2939357" y="1214396"/>
            <a:ext cx="1883358" cy="822032"/>
          </a:xfrm>
          <a:custGeom>
            <a:avLst/>
            <a:gdLst/>
            <a:ahLst/>
            <a:cxnLst/>
            <a:rect r="r" b="b" t="t" l="l"/>
            <a:pathLst>
              <a:path h="822032" w="1883358">
                <a:moveTo>
                  <a:pt x="0" y="0"/>
                </a:moveTo>
                <a:lnTo>
                  <a:pt x="1883358" y="0"/>
                </a:lnTo>
                <a:lnTo>
                  <a:pt x="1883358" y="822032"/>
                </a:lnTo>
                <a:lnTo>
                  <a:pt x="0" y="822032"/>
                </a:lnTo>
                <a:lnTo>
                  <a:pt x="0" y="0"/>
                </a:lnTo>
                <a:close/>
              </a:path>
            </a:pathLst>
          </a:custGeom>
          <a:blipFill>
            <a:blip r:embed="rId7"/>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920469"/>
            <a:ext cx="7772400" cy="5137931"/>
          </a:xfrm>
          <a:custGeom>
            <a:avLst/>
            <a:gdLst/>
            <a:ahLst/>
            <a:cxnLst/>
            <a:rect r="r" b="b" t="t" l="l"/>
            <a:pathLst>
              <a:path h="5137931" w="7772400">
                <a:moveTo>
                  <a:pt x="0" y="0"/>
                </a:moveTo>
                <a:lnTo>
                  <a:pt x="7772400" y="0"/>
                </a:lnTo>
                <a:lnTo>
                  <a:pt x="7772400" y="5137931"/>
                </a:lnTo>
                <a:lnTo>
                  <a:pt x="0" y="5137931"/>
                </a:lnTo>
                <a:lnTo>
                  <a:pt x="0" y="0"/>
                </a:lnTo>
                <a:close/>
              </a:path>
            </a:pathLst>
          </a:custGeom>
          <a:blipFill>
            <a:blip r:embed="rId2"/>
            <a:stretch>
              <a:fillRect l="-1556" t="-144113" r="0" b="-166199"/>
            </a:stretch>
          </a:blipFill>
        </p:spPr>
      </p:sp>
      <p:grpSp>
        <p:nvGrpSpPr>
          <p:cNvPr name="Group 3" id="3"/>
          <p:cNvGrpSpPr/>
          <p:nvPr/>
        </p:nvGrpSpPr>
        <p:grpSpPr>
          <a:xfrm rot="0">
            <a:off x="0" y="0"/>
            <a:ext cx="3886200" cy="4920469"/>
            <a:chOff x="0" y="0"/>
            <a:chExt cx="5181600" cy="6560625"/>
          </a:xfrm>
        </p:grpSpPr>
        <p:pic>
          <p:nvPicPr>
            <p:cNvPr name="Picture 4" id="4"/>
            <p:cNvPicPr>
              <a:picLocks noChangeAspect="true"/>
            </p:cNvPicPr>
            <p:nvPr/>
          </p:nvPicPr>
          <p:blipFill>
            <a:blip r:embed="rId3"/>
            <a:srcRect l="13484" t="0" r="34753" b="1815"/>
            <a:stretch>
              <a:fillRect/>
            </a:stretch>
          </p:blipFill>
          <p:spPr>
            <a:xfrm flipH="false" flipV="false">
              <a:off x="0" y="0"/>
              <a:ext cx="5181600" cy="6560625"/>
            </a:xfrm>
            <a:prstGeom prst="rect">
              <a:avLst/>
            </a:prstGeom>
          </p:spPr>
        </p:pic>
      </p:grpSp>
      <p:grpSp>
        <p:nvGrpSpPr>
          <p:cNvPr name="Group 5" id="5"/>
          <p:cNvGrpSpPr/>
          <p:nvPr/>
        </p:nvGrpSpPr>
        <p:grpSpPr>
          <a:xfrm rot="0">
            <a:off x="305038" y="5223015"/>
            <a:ext cx="3276124" cy="2087083"/>
            <a:chOff x="0" y="0"/>
            <a:chExt cx="4368165" cy="2782778"/>
          </a:xfrm>
        </p:grpSpPr>
        <p:pic>
          <p:nvPicPr>
            <p:cNvPr name="Picture 6" id="6"/>
            <p:cNvPicPr>
              <a:picLocks noChangeAspect="true"/>
            </p:cNvPicPr>
            <p:nvPr/>
          </p:nvPicPr>
          <p:blipFill>
            <a:blip r:embed="rId4"/>
            <a:srcRect l="0" t="2190" r="0" b="2190"/>
            <a:stretch>
              <a:fillRect/>
            </a:stretch>
          </p:blipFill>
          <p:spPr>
            <a:xfrm flipH="false" flipV="false">
              <a:off x="0" y="0"/>
              <a:ext cx="4368165" cy="2782778"/>
            </a:xfrm>
            <a:prstGeom prst="rect">
              <a:avLst/>
            </a:prstGeom>
          </p:spPr>
        </p:pic>
      </p:grpSp>
      <p:grpSp>
        <p:nvGrpSpPr>
          <p:cNvPr name="Group 7" id="7"/>
          <p:cNvGrpSpPr/>
          <p:nvPr/>
        </p:nvGrpSpPr>
        <p:grpSpPr>
          <a:xfrm rot="0">
            <a:off x="4172187" y="5223015"/>
            <a:ext cx="3276124" cy="2087083"/>
            <a:chOff x="0" y="0"/>
            <a:chExt cx="4368165" cy="2782778"/>
          </a:xfrm>
        </p:grpSpPr>
        <p:pic>
          <p:nvPicPr>
            <p:cNvPr name="Picture 8" id="8"/>
            <p:cNvPicPr>
              <a:picLocks noChangeAspect="true"/>
            </p:cNvPicPr>
            <p:nvPr/>
          </p:nvPicPr>
          <p:blipFill>
            <a:blip r:embed="rId5"/>
            <a:srcRect l="0" t="7529" r="0" b="7529"/>
            <a:stretch>
              <a:fillRect/>
            </a:stretch>
          </p:blipFill>
          <p:spPr>
            <a:xfrm flipH="false" flipV="false">
              <a:off x="0" y="0"/>
              <a:ext cx="4368165" cy="2782778"/>
            </a:xfrm>
            <a:prstGeom prst="rect">
              <a:avLst/>
            </a:prstGeom>
          </p:spPr>
        </p:pic>
      </p:grpSp>
      <p:sp>
        <p:nvSpPr>
          <p:cNvPr name="TextBox 9" id="9"/>
          <p:cNvSpPr txBox="true"/>
          <p:nvPr/>
        </p:nvSpPr>
        <p:spPr>
          <a:xfrm rot="0">
            <a:off x="312787"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0" id="10"/>
          <p:cNvSpPr txBox="true"/>
          <p:nvPr/>
        </p:nvSpPr>
        <p:spPr>
          <a:xfrm rot="0">
            <a:off x="312787" y="7511294"/>
            <a:ext cx="3268375"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9</a:t>
            </a:r>
          </a:p>
        </p:txBody>
      </p:sp>
      <p:sp>
        <p:nvSpPr>
          <p:cNvPr name="TextBox 11" id="11"/>
          <p:cNvSpPr txBox="true"/>
          <p:nvPr/>
        </p:nvSpPr>
        <p:spPr>
          <a:xfrm rot="0">
            <a:off x="4179935" y="1564467"/>
            <a:ext cx="3260627" cy="25844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2" id="12"/>
          <p:cNvSpPr txBox="true"/>
          <p:nvPr/>
        </p:nvSpPr>
        <p:spPr>
          <a:xfrm rot="0">
            <a:off x="4179935" y="1109802"/>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8</a:t>
            </a:r>
          </a:p>
        </p:txBody>
      </p:sp>
      <p:sp>
        <p:nvSpPr>
          <p:cNvPr name="TextBox 13" id="13"/>
          <p:cNvSpPr txBox="true"/>
          <p:nvPr/>
        </p:nvSpPr>
        <p:spPr>
          <a:xfrm rot="0">
            <a:off x="4179935"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4" id="14"/>
          <p:cNvSpPr txBox="true"/>
          <p:nvPr/>
        </p:nvSpPr>
        <p:spPr>
          <a:xfrm rot="0">
            <a:off x="4179935" y="7511294"/>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10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09419" cy="10058400"/>
          </a:xfrm>
          <a:custGeom>
            <a:avLst/>
            <a:gdLst/>
            <a:ahLst/>
            <a:cxnLst/>
            <a:rect r="r" b="b" t="t" l="l"/>
            <a:pathLst>
              <a:path h="10058400" w="1909419">
                <a:moveTo>
                  <a:pt x="0" y="0"/>
                </a:moveTo>
                <a:lnTo>
                  <a:pt x="1909419" y="0"/>
                </a:lnTo>
                <a:lnTo>
                  <a:pt x="1909419" y="10058400"/>
                </a:lnTo>
                <a:lnTo>
                  <a:pt x="0" y="10058400"/>
                </a:lnTo>
                <a:lnTo>
                  <a:pt x="0" y="0"/>
                </a:lnTo>
                <a:close/>
              </a:path>
            </a:pathLst>
          </a:custGeom>
          <a:blipFill>
            <a:blip r:embed="rId2"/>
            <a:stretch>
              <a:fillRect l="-3195" t="0" r="-105262" b="-5689"/>
            </a:stretch>
          </a:blipFill>
        </p:spPr>
      </p:sp>
      <p:sp>
        <p:nvSpPr>
          <p:cNvPr name="Freeform 3" id="3"/>
          <p:cNvSpPr/>
          <p:nvPr/>
        </p:nvSpPr>
        <p:spPr>
          <a:xfrm flipH="false" flipV="false" rot="0">
            <a:off x="775725" y="1506335"/>
            <a:ext cx="2267386" cy="2267386"/>
          </a:xfrm>
          <a:custGeom>
            <a:avLst/>
            <a:gdLst/>
            <a:ahLst/>
            <a:cxnLst/>
            <a:rect r="r" b="b" t="t" l="l"/>
            <a:pathLst>
              <a:path h="2267386" w="2267386">
                <a:moveTo>
                  <a:pt x="0" y="0"/>
                </a:moveTo>
                <a:lnTo>
                  <a:pt x="2267387" y="0"/>
                </a:lnTo>
                <a:lnTo>
                  <a:pt x="2267387" y="2267386"/>
                </a:lnTo>
                <a:lnTo>
                  <a:pt x="0" y="2267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75725" y="4082856"/>
            <a:ext cx="2267386" cy="2267386"/>
          </a:xfrm>
          <a:custGeom>
            <a:avLst/>
            <a:gdLst/>
            <a:ahLst/>
            <a:cxnLst/>
            <a:rect r="r" b="b" t="t" l="l"/>
            <a:pathLst>
              <a:path h="2267386" w="2267386">
                <a:moveTo>
                  <a:pt x="0" y="0"/>
                </a:moveTo>
                <a:lnTo>
                  <a:pt x="2267387" y="0"/>
                </a:lnTo>
                <a:lnTo>
                  <a:pt x="2267387" y="2267386"/>
                </a:lnTo>
                <a:lnTo>
                  <a:pt x="0" y="2267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775725" y="6655042"/>
            <a:ext cx="2267386" cy="2267386"/>
          </a:xfrm>
          <a:custGeom>
            <a:avLst/>
            <a:gdLst/>
            <a:ahLst/>
            <a:cxnLst/>
            <a:rect r="r" b="b" t="t" l="l"/>
            <a:pathLst>
              <a:path h="2267386" w="2267386">
                <a:moveTo>
                  <a:pt x="0" y="0"/>
                </a:moveTo>
                <a:lnTo>
                  <a:pt x="2267387" y="0"/>
                </a:lnTo>
                <a:lnTo>
                  <a:pt x="2267387" y="2267387"/>
                </a:lnTo>
                <a:lnTo>
                  <a:pt x="0" y="22673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0">
            <a:off x="-16104" y="0"/>
            <a:ext cx="7788504" cy="985168"/>
            <a:chOff x="0" y="0"/>
            <a:chExt cx="10819337" cy="1368537"/>
          </a:xfrm>
        </p:grpSpPr>
        <p:sp>
          <p:nvSpPr>
            <p:cNvPr name="Freeform 7" id="7"/>
            <p:cNvSpPr/>
            <p:nvPr/>
          </p:nvSpPr>
          <p:spPr>
            <a:xfrm flipH="false" flipV="false" rot="0">
              <a:off x="0" y="0"/>
              <a:ext cx="10819336" cy="1368537"/>
            </a:xfrm>
            <a:custGeom>
              <a:avLst/>
              <a:gdLst/>
              <a:ahLst/>
              <a:cxnLst/>
              <a:rect r="r" b="b" t="t" l="l"/>
              <a:pathLst>
                <a:path h="1368537" w="10819336">
                  <a:moveTo>
                    <a:pt x="0" y="0"/>
                  </a:moveTo>
                  <a:lnTo>
                    <a:pt x="10819336" y="0"/>
                  </a:lnTo>
                  <a:lnTo>
                    <a:pt x="10819336" y="1368537"/>
                  </a:lnTo>
                  <a:lnTo>
                    <a:pt x="0" y="1368537"/>
                  </a:lnTo>
                  <a:close/>
                </a:path>
              </a:pathLst>
            </a:custGeom>
            <a:solidFill>
              <a:srgbClr val="79411C"/>
            </a:solidFill>
            <a:ln cap="sq" w="12700">
              <a:solidFill>
                <a:srgbClr val="000000"/>
              </a:solidFill>
              <a:prstDash val="solid"/>
              <a:miter/>
            </a:ln>
          </p:spPr>
        </p:sp>
      </p:grpSp>
      <p:grpSp>
        <p:nvGrpSpPr>
          <p:cNvPr name="Group 8" id="8"/>
          <p:cNvGrpSpPr/>
          <p:nvPr/>
        </p:nvGrpSpPr>
        <p:grpSpPr>
          <a:xfrm rot="0">
            <a:off x="929343" y="1659953"/>
            <a:ext cx="1960150" cy="196015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3078" t="0" r="-37014" b="0"/>
              </a:stretch>
            </a:blipFill>
          </p:spPr>
        </p:sp>
      </p:grpSp>
      <p:grpSp>
        <p:nvGrpSpPr>
          <p:cNvPr name="Group 10" id="10"/>
          <p:cNvGrpSpPr/>
          <p:nvPr/>
        </p:nvGrpSpPr>
        <p:grpSpPr>
          <a:xfrm rot="0">
            <a:off x="929343" y="4236474"/>
            <a:ext cx="1960150" cy="196015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38888" t="0" r="-38888" b="0"/>
              </a:stretch>
            </a:blipFill>
          </p:spPr>
        </p:sp>
      </p:grpSp>
      <p:grpSp>
        <p:nvGrpSpPr>
          <p:cNvPr name="Group 12" id="12"/>
          <p:cNvGrpSpPr/>
          <p:nvPr/>
        </p:nvGrpSpPr>
        <p:grpSpPr>
          <a:xfrm rot="0">
            <a:off x="929343" y="6808660"/>
            <a:ext cx="1960150" cy="196015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38888" t="0" r="-38888" b="0"/>
              </a:stretch>
            </a:blipFill>
          </p:spPr>
        </p:sp>
      </p:grpSp>
      <p:sp>
        <p:nvSpPr>
          <p:cNvPr name="TextBox 14" id="14"/>
          <p:cNvSpPr txBox="true"/>
          <p:nvPr/>
        </p:nvSpPr>
        <p:spPr>
          <a:xfrm rot="0">
            <a:off x="3516480" y="2551464"/>
            <a:ext cx="3260627" cy="319713"/>
          </a:xfrm>
          <a:prstGeom prst="rect">
            <a:avLst/>
          </a:prstGeom>
        </p:spPr>
        <p:txBody>
          <a:bodyPr anchor="t" rtlCol="false" tIns="0" lIns="0" bIns="0" rIns="0">
            <a:spAutoFit/>
          </a:bodyPr>
          <a:lstStyle/>
          <a:p>
            <a:pPr algn="just">
              <a:lnSpc>
                <a:spcPts val="1258"/>
              </a:lnSpc>
            </a:pPr>
            <a:r>
              <a:rPr lang="en-US" sz="898">
                <a:solidFill>
                  <a:srgbClr val="404040"/>
                </a:solidFill>
                <a:latin typeface="Neue Haas Grotesk Display Pro"/>
                <a:ea typeface="Neue Haas Grotesk Display Pro"/>
                <a:cs typeface="Neue Haas Grotesk Display Pro"/>
                <a:sym typeface="Neue Haas Grotesk Display Pro"/>
              </a:rPr>
              <a:t>Fondamenta del Monastero, 578, 30135 Venezia VE, Italia</a:t>
            </a:r>
          </a:p>
          <a:p>
            <a:pPr algn="just">
              <a:lnSpc>
                <a:spcPts val="1258"/>
              </a:lnSpc>
            </a:pPr>
            <a:r>
              <a:rPr lang="en-US" sz="898" b="true">
                <a:solidFill>
                  <a:srgbClr val="404040"/>
                </a:solidFill>
                <a:latin typeface="Neue Haas Grotesk Display Pro Medium"/>
                <a:ea typeface="Neue Haas Grotesk Display Pro Medium"/>
                <a:cs typeface="Neue Haas Grotesk Display Pro Medium"/>
                <a:sym typeface="Neue Haas Grotesk Display Pro Medium"/>
              </a:rPr>
              <a:t>www.nombredelrestaurante.com</a:t>
            </a:r>
          </a:p>
        </p:txBody>
      </p:sp>
      <p:sp>
        <p:nvSpPr>
          <p:cNvPr name="TextBox 15" id="15"/>
          <p:cNvSpPr txBox="true"/>
          <p:nvPr/>
        </p:nvSpPr>
        <p:spPr>
          <a:xfrm rot="0">
            <a:off x="3516480" y="1810865"/>
            <a:ext cx="3260627" cy="593386"/>
          </a:xfrm>
          <a:prstGeom prst="rect">
            <a:avLst/>
          </a:prstGeom>
        </p:spPr>
        <p:txBody>
          <a:bodyPr anchor="t" rtlCol="false" tIns="0" lIns="0" bIns="0" rIns="0">
            <a:spAutoFit/>
          </a:bodyPr>
          <a:lstStyle/>
          <a:p>
            <a:pPr algn="l">
              <a:lnSpc>
                <a:spcPts val="2238"/>
              </a:lnSpc>
            </a:pPr>
            <a:r>
              <a:rPr lang="en-US" sz="1946" b="true">
                <a:solidFill>
                  <a:srgbClr val="404040"/>
                </a:solidFill>
                <a:latin typeface="HW Cigars Trial Medium"/>
                <a:ea typeface="HW Cigars Trial Medium"/>
                <a:cs typeface="HW Cigars Trial Medium"/>
                <a:sym typeface="HW Cigars Trial Medium"/>
              </a:rPr>
              <a:t>NOMBRE </a:t>
            </a:r>
          </a:p>
          <a:p>
            <a:pPr algn="l">
              <a:lnSpc>
                <a:spcPts val="2238"/>
              </a:lnSpc>
            </a:pPr>
            <a:r>
              <a:rPr lang="en-US" b="true" sz="1946">
                <a:solidFill>
                  <a:srgbClr val="404040"/>
                </a:solidFill>
                <a:latin typeface="HW Cigars Trial Medium"/>
                <a:ea typeface="HW Cigars Trial Medium"/>
                <a:cs typeface="HW Cigars Trial Medium"/>
                <a:sym typeface="HW Cigars Trial Medium"/>
              </a:rPr>
              <a:t>DEL RESTAURANTE</a:t>
            </a:r>
          </a:p>
        </p:txBody>
      </p:sp>
      <p:sp>
        <p:nvSpPr>
          <p:cNvPr name="TextBox 16" id="16"/>
          <p:cNvSpPr txBox="true"/>
          <p:nvPr/>
        </p:nvSpPr>
        <p:spPr>
          <a:xfrm rot="0">
            <a:off x="1123327" y="274982"/>
            <a:ext cx="5509642" cy="403468"/>
          </a:xfrm>
          <a:prstGeom prst="rect">
            <a:avLst/>
          </a:prstGeom>
        </p:spPr>
        <p:txBody>
          <a:bodyPr anchor="t" rtlCol="false" tIns="0" lIns="0" bIns="0" rIns="0">
            <a:spAutoFit/>
          </a:bodyPr>
          <a:lstStyle/>
          <a:p>
            <a:pPr algn="ctr">
              <a:lnSpc>
                <a:spcPts val="3133"/>
              </a:lnSpc>
            </a:pPr>
            <a:r>
              <a:rPr lang="en-US" b="true" sz="1946" spc="1014">
                <a:solidFill>
                  <a:srgbClr val="F4EEE8"/>
                </a:solidFill>
                <a:latin typeface="HW Cigars Trial Medium"/>
                <a:ea typeface="HW Cigars Trial Medium"/>
                <a:cs typeface="HW Cigars Trial Medium"/>
                <a:sym typeface="HW Cigars Trial Medium"/>
              </a:rPr>
              <a:t>RESTAURANTES</a:t>
            </a:r>
          </a:p>
        </p:txBody>
      </p:sp>
      <p:sp>
        <p:nvSpPr>
          <p:cNvPr name="TextBox 17" id="17"/>
          <p:cNvSpPr txBox="true"/>
          <p:nvPr/>
        </p:nvSpPr>
        <p:spPr>
          <a:xfrm rot="0">
            <a:off x="3516480" y="3016939"/>
            <a:ext cx="3116489" cy="423676"/>
          </a:xfrm>
          <a:prstGeom prst="rect">
            <a:avLst/>
          </a:prstGeom>
        </p:spPr>
        <p:txBody>
          <a:bodyPr anchor="t" rtlCol="false" tIns="0" lIns="0" bIns="0" rIns="0">
            <a:spAutoFit/>
          </a:bodyPr>
          <a:lstStyle/>
          <a:p>
            <a:pPr algn="just">
              <a:lnSpc>
                <a:spcPts val="1118"/>
              </a:lnSpc>
            </a:pPr>
            <a:r>
              <a:rPr lang="en-US" sz="7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a:t>
            </a:r>
          </a:p>
        </p:txBody>
      </p:sp>
      <p:sp>
        <p:nvSpPr>
          <p:cNvPr name="TextBox 18" id="18"/>
          <p:cNvSpPr txBox="true"/>
          <p:nvPr/>
        </p:nvSpPr>
        <p:spPr>
          <a:xfrm rot="0">
            <a:off x="3516480" y="5127986"/>
            <a:ext cx="3260627" cy="319713"/>
          </a:xfrm>
          <a:prstGeom prst="rect">
            <a:avLst/>
          </a:prstGeom>
        </p:spPr>
        <p:txBody>
          <a:bodyPr anchor="t" rtlCol="false" tIns="0" lIns="0" bIns="0" rIns="0">
            <a:spAutoFit/>
          </a:bodyPr>
          <a:lstStyle/>
          <a:p>
            <a:pPr algn="just">
              <a:lnSpc>
                <a:spcPts val="1258"/>
              </a:lnSpc>
            </a:pPr>
            <a:r>
              <a:rPr lang="en-US" sz="898">
                <a:solidFill>
                  <a:srgbClr val="404040"/>
                </a:solidFill>
                <a:latin typeface="Neue Haas Grotesk Display Pro"/>
                <a:ea typeface="Neue Haas Grotesk Display Pro"/>
                <a:cs typeface="Neue Haas Grotesk Display Pro"/>
                <a:sym typeface="Neue Haas Grotesk Display Pro"/>
              </a:rPr>
              <a:t>Fondamenta del Monastero, 578, 30135 Venezia VE, Italia</a:t>
            </a:r>
          </a:p>
          <a:p>
            <a:pPr algn="just">
              <a:lnSpc>
                <a:spcPts val="1258"/>
              </a:lnSpc>
            </a:pPr>
            <a:r>
              <a:rPr lang="en-US" sz="898" b="true">
                <a:solidFill>
                  <a:srgbClr val="404040"/>
                </a:solidFill>
                <a:latin typeface="Neue Haas Grotesk Display Pro Medium"/>
                <a:ea typeface="Neue Haas Grotesk Display Pro Medium"/>
                <a:cs typeface="Neue Haas Grotesk Display Pro Medium"/>
                <a:sym typeface="Neue Haas Grotesk Display Pro Medium"/>
              </a:rPr>
              <a:t>www.nombredelrestaurante.com</a:t>
            </a:r>
          </a:p>
        </p:txBody>
      </p:sp>
      <p:sp>
        <p:nvSpPr>
          <p:cNvPr name="TextBox 19" id="19"/>
          <p:cNvSpPr txBox="true"/>
          <p:nvPr/>
        </p:nvSpPr>
        <p:spPr>
          <a:xfrm rot="0">
            <a:off x="3516480" y="4387387"/>
            <a:ext cx="3260627" cy="593386"/>
          </a:xfrm>
          <a:prstGeom prst="rect">
            <a:avLst/>
          </a:prstGeom>
        </p:spPr>
        <p:txBody>
          <a:bodyPr anchor="t" rtlCol="false" tIns="0" lIns="0" bIns="0" rIns="0">
            <a:spAutoFit/>
          </a:bodyPr>
          <a:lstStyle/>
          <a:p>
            <a:pPr algn="l">
              <a:lnSpc>
                <a:spcPts val="2238"/>
              </a:lnSpc>
            </a:pPr>
            <a:r>
              <a:rPr lang="en-US" sz="1946" b="true">
                <a:solidFill>
                  <a:srgbClr val="404040"/>
                </a:solidFill>
                <a:latin typeface="HW Cigars Trial Medium"/>
                <a:ea typeface="HW Cigars Trial Medium"/>
                <a:cs typeface="HW Cigars Trial Medium"/>
                <a:sym typeface="HW Cigars Trial Medium"/>
              </a:rPr>
              <a:t>NOMBRE </a:t>
            </a:r>
          </a:p>
          <a:p>
            <a:pPr algn="l">
              <a:lnSpc>
                <a:spcPts val="2238"/>
              </a:lnSpc>
            </a:pPr>
            <a:r>
              <a:rPr lang="en-US" b="true" sz="1946">
                <a:solidFill>
                  <a:srgbClr val="404040"/>
                </a:solidFill>
                <a:latin typeface="HW Cigars Trial Medium"/>
                <a:ea typeface="HW Cigars Trial Medium"/>
                <a:cs typeface="HW Cigars Trial Medium"/>
                <a:sym typeface="HW Cigars Trial Medium"/>
              </a:rPr>
              <a:t>DEL RESTAURANTE</a:t>
            </a:r>
          </a:p>
        </p:txBody>
      </p:sp>
      <p:sp>
        <p:nvSpPr>
          <p:cNvPr name="TextBox 20" id="20"/>
          <p:cNvSpPr txBox="true"/>
          <p:nvPr/>
        </p:nvSpPr>
        <p:spPr>
          <a:xfrm rot="0">
            <a:off x="3516480" y="5593461"/>
            <a:ext cx="3116489" cy="423676"/>
          </a:xfrm>
          <a:prstGeom prst="rect">
            <a:avLst/>
          </a:prstGeom>
        </p:spPr>
        <p:txBody>
          <a:bodyPr anchor="t" rtlCol="false" tIns="0" lIns="0" bIns="0" rIns="0">
            <a:spAutoFit/>
          </a:bodyPr>
          <a:lstStyle/>
          <a:p>
            <a:pPr algn="just">
              <a:lnSpc>
                <a:spcPts val="1118"/>
              </a:lnSpc>
            </a:pPr>
            <a:r>
              <a:rPr lang="en-US" sz="7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a:t>
            </a:r>
          </a:p>
        </p:txBody>
      </p:sp>
      <p:sp>
        <p:nvSpPr>
          <p:cNvPr name="TextBox 21" id="21"/>
          <p:cNvSpPr txBox="true"/>
          <p:nvPr/>
        </p:nvSpPr>
        <p:spPr>
          <a:xfrm rot="0">
            <a:off x="3516480" y="7700172"/>
            <a:ext cx="3260627" cy="319713"/>
          </a:xfrm>
          <a:prstGeom prst="rect">
            <a:avLst/>
          </a:prstGeom>
        </p:spPr>
        <p:txBody>
          <a:bodyPr anchor="t" rtlCol="false" tIns="0" lIns="0" bIns="0" rIns="0">
            <a:spAutoFit/>
          </a:bodyPr>
          <a:lstStyle/>
          <a:p>
            <a:pPr algn="just">
              <a:lnSpc>
                <a:spcPts val="1258"/>
              </a:lnSpc>
            </a:pPr>
            <a:r>
              <a:rPr lang="en-US" sz="898">
                <a:solidFill>
                  <a:srgbClr val="404040"/>
                </a:solidFill>
                <a:latin typeface="Neue Haas Grotesk Display Pro"/>
                <a:ea typeface="Neue Haas Grotesk Display Pro"/>
                <a:cs typeface="Neue Haas Grotesk Display Pro"/>
                <a:sym typeface="Neue Haas Grotesk Display Pro"/>
              </a:rPr>
              <a:t>Fondamenta del Monastero, 578, 30135 Venezia VE, Italia</a:t>
            </a:r>
          </a:p>
          <a:p>
            <a:pPr algn="just">
              <a:lnSpc>
                <a:spcPts val="1258"/>
              </a:lnSpc>
            </a:pPr>
            <a:r>
              <a:rPr lang="en-US" sz="898" b="true">
                <a:solidFill>
                  <a:srgbClr val="404040"/>
                </a:solidFill>
                <a:latin typeface="Neue Haas Grotesk Display Pro Medium"/>
                <a:ea typeface="Neue Haas Grotesk Display Pro Medium"/>
                <a:cs typeface="Neue Haas Grotesk Display Pro Medium"/>
                <a:sym typeface="Neue Haas Grotesk Display Pro Medium"/>
              </a:rPr>
              <a:t>www.nombredelrestaurante.com</a:t>
            </a:r>
          </a:p>
        </p:txBody>
      </p:sp>
      <p:sp>
        <p:nvSpPr>
          <p:cNvPr name="TextBox 22" id="22"/>
          <p:cNvSpPr txBox="true"/>
          <p:nvPr/>
        </p:nvSpPr>
        <p:spPr>
          <a:xfrm rot="0">
            <a:off x="3516480" y="6959573"/>
            <a:ext cx="3260627" cy="593386"/>
          </a:xfrm>
          <a:prstGeom prst="rect">
            <a:avLst/>
          </a:prstGeom>
        </p:spPr>
        <p:txBody>
          <a:bodyPr anchor="t" rtlCol="false" tIns="0" lIns="0" bIns="0" rIns="0">
            <a:spAutoFit/>
          </a:bodyPr>
          <a:lstStyle/>
          <a:p>
            <a:pPr algn="l">
              <a:lnSpc>
                <a:spcPts val="2238"/>
              </a:lnSpc>
            </a:pPr>
            <a:r>
              <a:rPr lang="en-US" sz="1946" b="true">
                <a:solidFill>
                  <a:srgbClr val="404040"/>
                </a:solidFill>
                <a:latin typeface="HW Cigars Trial Medium"/>
                <a:ea typeface="HW Cigars Trial Medium"/>
                <a:cs typeface="HW Cigars Trial Medium"/>
                <a:sym typeface="HW Cigars Trial Medium"/>
              </a:rPr>
              <a:t>NOMBRE </a:t>
            </a:r>
          </a:p>
          <a:p>
            <a:pPr algn="l">
              <a:lnSpc>
                <a:spcPts val="2238"/>
              </a:lnSpc>
            </a:pPr>
            <a:r>
              <a:rPr lang="en-US" b="true" sz="1946">
                <a:solidFill>
                  <a:srgbClr val="404040"/>
                </a:solidFill>
                <a:latin typeface="HW Cigars Trial Medium"/>
                <a:ea typeface="HW Cigars Trial Medium"/>
                <a:cs typeface="HW Cigars Trial Medium"/>
                <a:sym typeface="HW Cigars Trial Medium"/>
              </a:rPr>
              <a:t>DEL RESTAURANTE</a:t>
            </a:r>
          </a:p>
        </p:txBody>
      </p:sp>
      <p:sp>
        <p:nvSpPr>
          <p:cNvPr name="TextBox 23" id="23"/>
          <p:cNvSpPr txBox="true"/>
          <p:nvPr/>
        </p:nvSpPr>
        <p:spPr>
          <a:xfrm rot="0">
            <a:off x="3516480" y="8165647"/>
            <a:ext cx="3116489" cy="423676"/>
          </a:xfrm>
          <a:prstGeom prst="rect">
            <a:avLst/>
          </a:prstGeom>
        </p:spPr>
        <p:txBody>
          <a:bodyPr anchor="t" rtlCol="false" tIns="0" lIns="0" bIns="0" rIns="0">
            <a:spAutoFit/>
          </a:bodyPr>
          <a:lstStyle/>
          <a:p>
            <a:pPr algn="just">
              <a:lnSpc>
                <a:spcPts val="1118"/>
              </a:lnSpc>
            </a:pPr>
            <a:r>
              <a:rPr lang="en-US" sz="7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2329040"/>
            <a:chOff x="0" y="0"/>
            <a:chExt cx="10363200" cy="3105387"/>
          </a:xfrm>
        </p:grpSpPr>
        <p:pic>
          <p:nvPicPr>
            <p:cNvPr name="Picture 3" id="3"/>
            <p:cNvPicPr>
              <a:picLocks noChangeAspect="true"/>
            </p:cNvPicPr>
            <p:nvPr/>
          </p:nvPicPr>
          <p:blipFill>
            <a:blip r:embed="rId2"/>
            <a:srcRect l="0" t="35457" r="0" b="19566"/>
            <a:stretch>
              <a:fillRect/>
            </a:stretch>
          </p:blipFill>
          <p:spPr>
            <a:xfrm flipH="false" flipV="false">
              <a:off x="0" y="0"/>
              <a:ext cx="10363200" cy="3105387"/>
            </a:xfrm>
            <a:prstGeom prst="rect">
              <a:avLst/>
            </a:prstGeom>
          </p:spPr>
        </p:pic>
      </p:grpSp>
      <p:grpSp>
        <p:nvGrpSpPr>
          <p:cNvPr name="Group 4" id="4"/>
          <p:cNvGrpSpPr/>
          <p:nvPr/>
        </p:nvGrpSpPr>
        <p:grpSpPr>
          <a:xfrm rot="0">
            <a:off x="-16104" y="2329040"/>
            <a:ext cx="7788504" cy="985168"/>
            <a:chOff x="0" y="0"/>
            <a:chExt cx="10819337" cy="1368537"/>
          </a:xfrm>
        </p:grpSpPr>
        <p:sp>
          <p:nvSpPr>
            <p:cNvPr name="Freeform 5" id="5"/>
            <p:cNvSpPr/>
            <p:nvPr/>
          </p:nvSpPr>
          <p:spPr>
            <a:xfrm flipH="false" flipV="false" rot="0">
              <a:off x="0" y="0"/>
              <a:ext cx="10819336" cy="1368537"/>
            </a:xfrm>
            <a:custGeom>
              <a:avLst/>
              <a:gdLst/>
              <a:ahLst/>
              <a:cxnLst/>
              <a:rect r="r" b="b" t="t" l="l"/>
              <a:pathLst>
                <a:path h="1368537" w="10819336">
                  <a:moveTo>
                    <a:pt x="0" y="0"/>
                  </a:moveTo>
                  <a:lnTo>
                    <a:pt x="10819336" y="0"/>
                  </a:lnTo>
                  <a:lnTo>
                    <a:pt x="10819336" y="1368537"/>
                  </a:lnTo>
                  <a:lnTo>
                    <a:pt x="0" y="1368537"/>
                  </a:lnTo>
                  <a:close/>
                </a:path>
              </a:pathLst>
            </a:custGeom>
            <a:solidFill>
              <a:srgbClr val="79411C"/>
            </a:solidFill>
            <a:ln cap="sq" w="12700">
              <a:solidFill>
                <a:srgbClr val="000000"/>
              </a:solidFill>
              <a:prstDash val="solid"/>
              <a:miter/>
            </a:ln>
          </p:spPr>
        </p:sp>
      </p:grpSp>
      <p:grpSp>
        <p:nvGrpSpPr>
          <p:cNvPr name="Group 6" id="6"/>
          <p:cNvGrpSpPr/>
          <p:nvPr/>
        </p:nvGrpSpPr>
        <p:grpSpPr>
          <a:xfrm rot="0">
            <a:off x="0" y="3848077"/>
            <a:ext cx="1809735" cy="1335414"/>
            <a:chOff x="0" y="0"/>
            <a:chExt cx="2513978" cy="1855079"/>
          </a:xfrm>
        </p:grpSpPr>
        <p:sp>
          <p:nvSpPr>
            <p:cNvPr name="Freeform 7" id="7"/>
            <p:cNvSpPr/>
            <p:nvPr/>
          </p:nvSpPr>
          <p:spPr>
            <a:xfrm flipH="false" flipV="false" rot="0">
              <a:off x="0" y="0"/>
              <a:ext cx="2513978" cy="1855079"/>
            </a:xfrm>
            <a:custGeom>
              <a:avLst/>
              <a:gdLst/>
              <a:ahLst/>
              <a:cxnLst/>
              <a:rect r="r" b="b" t="t" l="l"/>
              <a:pathLst>
                <a:path h="1855079" w="2513978">
                  <a:moveTo>
                    <a:pt x="0" y="0"/>
                  </a:moveTo>
                  <a:lnTo>
                    <a:pt x="2513978" y="0"/>
                  </a:lnTo>
                  <a:lnTo>
                    <a:pt x="2513978" y="1855079"/>
                  </a:lnTo>
                  <a:lnTo>
                    <a:pt x="0" y="1855079"/>
                  </a:lnTo>
                  <a:close/>
                </a:path>
              </a:pathLst>
            </a:custGeom>
            <a:solidFill>
              <a:srgbClr val="E4DCD3"/>
            </a:solidFill>
            <a:ln cap="sq" w="12700">
              <a:solidFill>
                <a:srgbClr val="000000"/>
              </a:solidFill>
              <a:prstDash val="solid"/>
              <a:miter/>
            </a:ln>
          </p:spPr>
        </p:sp>
      </p:grpSp>
      <p:sp>
        <p:nvSpPr>
          <p:cNvPr name="Freeform 8" id="8"/>
          <p:cNvSpPr/>
          <p:nvPr/>
        </p:nvSpPr>
        <p:spPr>
          <a:xfrm flipH="false" flipV="false" rot="0">
            <a:off x="558661" y="4082930"/>
            <a:ext cx="895354" cy="865707"/>
          </a:xfrm>
          <a:custGeom>
            <a:avLst/>
            <a:gdLst/>
            <a:ahLst/>
            <a:cxnLst/>
            <a:rect r="r" b="b" t="t" l="l"/>
            <a:pathLst>
              <a:path h="865707" w="895354">
                <a:moveTo>
                  <a:pt x="0" y="0"/>
                </a:moveTo>
                <a:lnTo>
                  <a:pt x="895355" y="0"/>
                </a:lnTo>
                <a:lnTo>
                  <a:pt x="895355" y="865707"/>
                </a:lnTo>
                <a:lnTo>
                  <a:pt x="0" y="865707"/>
                </a:lnTo>
                <a:lnTo>
                  <a:pt x="0" y="0"/>
                </a:lnTo>
                <a:close/>
              </a:path>
            </a:pathLst>
          </a:custGeom>
          <a:blipFill>
            <a:blip r:embed="rId3"/>
            <a:stretch>
              <a:fillRect l="0" t="0" r="0" b="0"/>
            </a:stretch>
          </a:blipFill>
        </p:spPr>
      </p:sp>
      <p:grpSp>
        <p:nvGrpSpPr>
          <p:cNvPr name="Group 9" id="9"/>
          <p:cNvGrpSpPr/>
          <p:nvPr/>
        </p:nvGrpSpPr>
        <p:grpSpPr>
          <a:xfrm rot="0">
            <a:off x="0" y="5607673"/>
            <a:ext cx="1809735" cy="1335414"/>
            <a:chOff x="0" y="0"/>
            <a:chExt cx="2513978" cy="1855079"/>
          </a:xfrm>
        </p:grpSpPr>
        <p:sp>
          <p:nvSpPr>
            <p:cNvPr name="Freeform 10" id="10"/>
            <p:cNvSpPr/>
            <p:nvPr/>
          </p:nvSpPr>
          <p:spPr>
            <a:xfrm flipH="false" flipV="false" rot="0">
              <a:off x="0" y="0"/>
              <a:ext cx="2513978" cy="1855079"/>
            </a:xfrm>
            <a:custGeom>
              <a:avLst/>
              <a:gdLst/>
              <a:ahLst/>
              <a:cxnLst/>
              <a:rect r="r" b="b" t="t" l="l"/>
              <a:pathLst>
                <a:path h="1855079" w="2513978">
                  <a:moveTo>
                    <a:pt x="0" y="0"/>
                  </a:moveTo>
                  <a:lnTo>
                    <a:pt x="2513978" y="0"/>
                  </a:lnTo>
                  <a:lnTo>
                    <a:pt x="2513978" y="1855079"/>
                  </a:lnTo>
                  <a:lnTo>
                    <a:pt x="0" y="1855079"/>
                  </a:lnTo>
                  <a:close/>
                </a:path>
              </a:pathLst>
            </a:custGeom>
            <a:solidFill>
              <a:srgbClr val="E4DCD3"/>
            </a:solidFill>
            <a:ln cap="sq" w="12700">
              <a:solidFill>
                <a:srgbClr val="000000"/>
              </a:solidFill>
              <a:prstDash val="solid"/>
              <a:miter/>
            </a:ln>
          </p:spPr>
        </p:sp>
      </p:grpSp>
      <p:grpSp>
        <p:nvGrpSpPr>
          <p:cNvPr name="Group 11" id="11"/>
          <p:cNvGrpSpPr/>
          <p:nvPr/>
        </p:nvGrpSpPr>
        <p:grpSpPr>
          <a:xfrm rot="0">
            <a:off x="0" y="7367269"/>
            <a:ext cx="1809735" cy="1335414"/>
            <a:chOff x="0" y="0"/>
            <a:chExt cx="2513978" cy="1855079"/>
          </a:xfrm>
        </p:grpSpPr>
        <p:sp>
          <p:nvSpPr>
            <p:cNvPr name="Freeform 12" id="12"/>
            <p:cNvSpPr/>
            <p:nvPr/>
          </p:nvSpPr>
          <p:spPr>
            <a:xfrm flipH="false" flipV="false" rot="0">
              <a:off x="0" y="0"/>
              <a:ext cx="2513978" cy="1855079"/>
            </a:xfrm>
            <a:custGeom>
              <a:avLst/>
              <a:gdLst/>
              <a:ahLst/>
              <a:cxnLst/>
              <a:rect r="r" b="b" t="t" l="l"/>
              <a:pathLst>
                <a:path h="1855079" w="2513978">
                  <a:moveTo>
                    <a:pt x="0" y="0"/>
                  </a:moveTo>
                  <a:lnTo>
                    <a:pt x="2513978" y="0"/>
                  </a:lnTo>
                  <a:lnTo>
                    <a:pt x="2513978" y="1855079"/>
                  </a:lnTo>
                  <a:lnTo>
                    <a:pt x="0" y="1855079"/>
                  </a:lnTo>
                  <a:close/>
                </a:path>
              </a:pathLst>
            </a:custGeom>
            <a:solidFill>
              <a:srgbClr val="E4DCD3"/>
            </a:solidFill>
            <a:ln cap="sq" w="12700">
              <a:solidFill>
                <a:srgbClr val="000000"/>
              </a:solidFill>
              <a:prstDash val="solid"/>
              <a:miter/>
            </a:ln>
          </p:spPr>
        </p:sp>
      </p:grpSp>
      <p:sp>
        <p:nvSpPr>
          <p:cNvPr name="Freeform 13" id="13"/>
          <p:cNvSpPr/>
          <p:nvPr/>
        </p:nvSpPr>
        <p:spPr>
          <a:xfrm flipH="false" flipV="false" rot="0">
            <a:off x="518769" y="5861951"/>
            <a:ext cx="860838" cy="826858"/>
          </a:xfrm>
          <a:custGeom>
            <a:avLst/>
            <a:gdLst/>
            <a:ahLst/>
            <a:cxnLst/>
            <a:rect r="r" b="b" t="t" l="l"/>
            <a:pathLst>
              <a:path h="826858" w="860838">
                <a:moveTo>
                  <a:pt x="0" y="0"/>
                </a:moveTo>
                <a:lnTo>
                  <a:pt x="860839" y="0"/>
                </a:lnTo>
                <a:lnTo>
                  <a:pt x="860839" y="826858"/>
                </a:lnTo>
                <a:lnTo>
                  <a:pt x="0" y="826858"/>
                </a:lnTo>
                <a:lnTo>
                  <a:pt x="0" y="0"/>
                </a:lnTo>
                <a:close/>
              </a:path>
            </a:pathLst>
          </a:custGeom>
          <a:blipFill>
            <a:blip r:embed="rId4"/>
            <a:stretch>
              <a:fillRect l="0" t="0" r="0" b="0"/>
            </a:stretch>
          </a:blipFill>
        </p:spPr>
      </p:sp>
      <p:sp>
        <p:nvSpPr>
          <p:cNvPr name="Freeform 14" id="14"/>
          <p:cNvSpPr/>
          <p:nvPr/>
        </p:nvSpPr>
        <p:spPr>
          <a:xfrm flipH="false" flipV="false" rot="0">
            <a:off x="444191" y="7585852"/>
            <a:ext cx="935417" cy="898248"/>
          </a:xfrm>
          <a:custGeom>
            <a:avLst/>
            <a:gdLst/>
            <a:ahLst/>
            <a:cxnLst/>
            <a:rect r="r" b="b" t="t" l="l"/>
            <a:pathLst>
              <a:path h="898248" w="935417">
                <a:moveTo>
                  <a:pt x="0" y="0"/>
                </a:moveTo>
                <a:lnTo>
                  <a:pt x="935417" y="0"/>
                </a:lnTo>
                <a:lnTo>
                  <a:pt x="935417" y="898248"/>
                </a:lnTo>
                <a:lnTo>
                  <a:pt x="0" y="898248"/>
                </a:lnTo>
                <a:lnTo>
                  <a:pt x="0" y="0"/>
                </a:lnTo>
                <a:close/>
              </a:path>
            </a:pathLst>
          </a:custGeom>
          <a:blipFill>
            <a:blip r:embed="rId5"/>
            <a:stretch>
              <a:fillRect l="0" t="0" r="0" b="0"/>
            </a:stretch>
          </a:blipFill>
        </p:spPr>
      </p:sp>
      <p:sp>
        <p:nvSpPr>
          <p:cNvPr name="TextBox 15" id="15"/>
          <p:cNvSpPr txBox="true"/>
          <p:nvPr/>
        </p:nvSpPr>
        <p:spPr>
          <a:xfrm rot="0">
            <a:off x="1123327" y="2604022"/>
            <a:ext cx="5509642" cy="403468"/>
          </a:xfrm>
          <a:prstGeom prst="rect">
            <a:avLst/>
          </a:prstGeom>
        </p:spPr>
        <p:txBody>
          <a:bodyPr anchor="t" rtlCol="false" tIns="0" lIns="0" bIns="0" rIns="0">
            <a:spAutoFit/>
          </a:bodyPr>
          <a:lstStyle/>
          <a:p>
            <a:pPr algn="ctr">
              <a:lnSpc>
                <a:spcPts val="3133"/>
              </a:lnSpc>
            </a:pPr>
            <a:r>
              <a:rPr lang="en-US" b="true" sz="1946" spc="1014">
                <a:solidFill>
                  <a:srgbClr val="F4EEE8"/>
                </a:solidFill>
                <a:latin typeface="HW Cigars Trial Medium"/>
                <a:ea typeface="HW Cigars Trial Medium"/>
                <a:cs typeface="HW Cigars Trial Medium"/>
                <a:sym typeface="HW Cigars Trial Medium"/>
              </a:rPr>
              <a:t>RECOMENDACIONES</a:t>
            </a:r>
          </a:p>
        </p:txBody>
      </p:sp>
      <p:sp>
        <p:nvSpPr>
          <p:cNvPr name="TextBox 16" id="16"/>
          <p:cNvSpPr txBox="true"/>
          <p:nvPr/>
        </p:nvSpPr>
        <p:spPr>
          <a:xfrm rot="0">
            <a:off x="2001603" y="3933802"/>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Clima</a:t>
            </a:r>
          </a:p>
        </p:txBody>
      </p:sp>
      <p:sp>
        <p:nvSpPr>
          <p:cNvPr name="TextBox 17" id="17"/>
          <p:cNvSpPr txBox="true"/>
          <p:nvPr/>
        </p:nvSpPr>
        <p:spPr>
          <a:xfrm rot="0">
            <a:off x="2001603" y="4134155"/>
            <a:ext cx="4829250" cy="8699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8" id="18"/>
          <p:cNvSpPr txBox="true"/>
          <p:nvPr/>
        </p:nvSpPr>
        <p:spPr>
          <a:xfrm rot="0">
            <a:off x="2001603" y="5693398"/>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Vestimenta</a:t>
            </a:r>
          </a:p>
        </p:txBody>
      </p:sp>
      <p:sp>
        <p:nvSpPr>
          <p:cNvPr name="TextBox 19" id="19"/>
          <p:cNvSpPr txBox="true"/>
          <p:nvPr/>
        </p:nvSpPr>
        <p:spPr>
          <a:xfrm rot="0">
            <a:off x="2001603" y="5893751"/>
            <a:ext cx="4829250" cy="8699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20" id="20"/>
          <p:cNvSpPr txBox="true"/>
          <p:nvPr/>
        </p:nvSpPr>
        <p:spPr>
          <a:xfrm rot="0">
            <a:off x="2001603" y="7324418"/>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Equipaje</a:t>
            </a:r>
          </a:p>
        </p:txBody>
      </p:sp>
      <p:sp>
        <p:nvSpPr>
          <p:cNvPr name="TextBox 21" id="21"/>
          <p:cNvSpPr txBox="true"/>
          <p:nvPr/>
        </p:nvSpPr>
        <p:spPr>
          <a:xfrm rot="0">
            <a:off x="2001603" y="7653347"/>
            <a:ext cx="4829250" cy="8699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77240" y="1690822"/>
            <a:ext cx="2870043" cy="3559360"/>
          </a:xfrm>
          <a:custGeom>
            <a:avLst/>
            <a:gdLst/>
            <a:ahLst/>
            <a:cxnLst/>
            <a:rect r="r" b="b" t="t" l="l"/>
            <a:pathLst>
              <a:path h="3559360" w="2870043">
                <a:moveTo>
                  <a:pt x="0" y="0"/>
                </a:moveTo>
                <a:lnTo>
                  <a:pt x="2870043" y="0"/>
                </a:lnTo>
                <a:lnTo>
                  <a:pt x="2870043" y="3559360"/>
                </a:lnTo>
                <a:lnTo>
                  <a:pt x="0" y="3559360"/>
                </a:lnTo>
                <a:lnTo>
                  <a:pt x="0" y="0"/>
                </a:lnTo>
                <a:close/>
              </a:path>
            </a:pathLst>
          </a:custGeom>
          <a:blipFill>
            <a:blip r:embed="rId2"/>
            <a:stretch>
              <a:fillRect l="0" t="-20950" r="0" b="0"/>
            </a:stretch>
          </a:blipFill>
        </p:spPr>
      </p:sp>
      <p:sp>
        <p:nvSpPr>
          <p:cNvPr name="Freeform 3" id="3"/>
          <p:cNvSpPr/>
          <p:nvPr/>
        </p:nvSpPr>
        <p:spPr>
          <a:xfrm flipH="false" flipV="false" rot="0">
            <a:off x="3886200" y="1797235"/>
            <a:ext cx="3425490" cy="3346534"/>
          </a:xfrm>
          <a:custGeom>
            <a:avLst/>
            <a:gdLst/>
            <a:ahLst/>
            <a:cxnLst/>
            <a:rect r="r" b="b" t="t" l="l"/>
            <a:pathLst>
              <a:path h="3346534" w="3425490">
                <a:moveTo>
                  <a:pt x="0" y="0"/>
                </a:moveTo>
                <a:lnTo>
                  <a:pt x="3425490" y="0"/>
                </a:lnTo>
                <a:lnTo>
                  <a:pt x="3425490" y="3346534"/>
                </a:lnTo>
                <a:lnTo>
                  <a:pt x="0" y="3346534"/>
                </a:lnTo>
                <a:lnTo>
                  <a:pt x="0" y="0"/>
                </a:lnTo>
                <a:close/>
              </a:path>
            </a:pathLst>
          </a:custGeom>
          <a:blipFill>
            <a:blip r:embed="rId3"/>
            <a:stretch>
              <a:fillRect l="0" t="0" r="0" b="0"/>
            </a:stretch>
          </a:blipFill>
        </p:spPr>
      </p:sp>
      <p:sp>
        <p:nvSpPr>
          <p:cNvPr name="Freeform 4" id="4"/>
          <p:cNvSpPr/>
          <p:nvPr/>
        </p:nvSpPr>
        <p:spPr>
          <a:xfrm flipH="false" flipV="false" rot="0">
            <a:off x="226539" y="5753015"/>
            <a:ext cx="3971445" cy="3604633"/>
          </a:xfrm>
          <a:custGeom>
            <a:avLst/>
            <a:gdLst/>
            <a:ahLst/>
            <a:cxnLst/>
            <a:rect r="r" b="b" t="t" l="l"/>
            <a:pathLst>
              <a:path h="3604633" w="3971445">
                <a:moveTo>
                  <a:pt x="0" y="0"/>
                </a:moveTo>
                <a:lnTo>
                  <a:pt x="3971445" y="0"/>
                </a:lnTo>
                <a:lnTo>
                  <a:pt x="3971445" y="3604634"/>
                </a:lnTo>
                <a:lnTo>
                  <a:pt x="0" y="3604634"/>
                </a:lnTo>
                <a:lnTo>
                  <a:pt x="0" y="0"/>
                </a:lnTo>
                <a:close/>
              </a:path>
            </a:pathLst>
          </a:custGeom>
          <a:blipFill>
            <a:blip r:embed="rId4"/>
            <a:stretch>
              <a:fillRect l="0" t="0" r="0" b="0"/>
            </a:stretch>
          </a:blipFill>
        </p:spPr>
      </p:sp>
      <p:sp>
        <p:nvSpPr>
          <p:cNvPr name="Freeform 5" id="5"/>
          <p:cNvSpPr/>
          <p:nvPr/>
        </p:nvSpPr>
        <p:spPr>
          <a:xfrm flipH="false" flipV="false" rot="0">
            <a:off x="4386229" y="5681249"/>
            <a:ext cx="2925462" cy="3748166"/>
          </a:xfrm>
          <a:custGeom>
            <a:avLst/>
            <a:gdLst/>
            <a:ahLst/>
            <a:cxnLst/>
            <a:rect r="r" b="b" t="t" l="l"/>
            <a:pathLst>
              <a:path h="3748166" w="2925462">
                <a:moveTo>
                  <a:pt x="0" y="0"/>
                </a:moveTo>
                <a:lnTo>
                  <a:pt x="2925461" y="0"/>
                </a:lnTo>
                <a:lnTo>
                  <a:pt x="2925461" y="3748166"/>
                </a:lnTo>
                <a:lnTo>
                  <a:pt x="0" y="3748166"/>
                </a:lnTo>
                <a:lnTo>
                  <a:pt x="0" y="0"/>
                </a:lnTo>
                <a:close/>
              </a:path>
            </a:pathLst>
          </a:custGeom>
          <a:blipFill>
            <a:blip r:embed="rId5"/>
            <a:stretch>
              <a:fillRect l="0" t="-11781" r="-46" b="-5349"/>
            </a:stretch>
          </a:blipFill>
        </p:spPr>
      </p:sp>
      <p:grpSp>
        <p:nvGrpSpPr>
          <p:cNvPr name="Group 6" id="6"/>
          <p:cNvGrpSpPr/>
          <p:nvPr/>
        </p:nvGrpSpPr>
        <p:grpSpPr>
          <a:xfrm rot="0">
            <a:off x="-16104" y="105449"/>
            <a:ext cx="7788504" cy="985168"/>
            <a:chOff x="0" y="0"/>
            <a:chExt cx="10819337" cy="1368537"/>
          </a:xfrm>
        </p:grpSpPr>
        <p:sp>
          <p:nvSpPr>
            <p:cNvPr name="Freeform 7" id="7"/>
            <p:cNvSpPr/>
            <p:nvPr/>
          </p:nvSpPr>
          <p:spPr>
            <a:xfrm flipH="false" flipV="false" rot="0">
              <a:off x="0" y="0"/>
              <a:ext cx="10819336" cy="1368537"/>
            </a:xfrm>
            <a:custGeom>
              <a:avLst/>
              <a:gdLst/>
              <a:ahLst/>
              <a:cxnLst/>
              <a:rect r="r" b="b" t="t" l="l"/>
              <a:pathLst>
                <a:path h="1368537" w="10819336">
                  <a:moveTo>
                    <a:pt x="0" y="0"/>
                  </a:moveTo>
                  <a:lnTo>
                    <a:pt x="10819336" y="0"/>
                  </a:lnTo>
                  <a:lnTo>
                    <a:pt x="10819336" y="1368537"/>
                  </a:lnTo>
                  <a:lnTo>
                    <a:pt x="0" y="1368537"/>
                  </a:lnTo>
                  <a:close/>
                </a:path>
              </a:pathLst>
            </a:custGeom>
            <a:solidFill>
              <a:srgbClr val="79411C"/>
            </a:solidFill>
            <a:ln cap="sq" w="12700">
              <a:solidFill>
                <a:srgbClr val="000000"/>
              </a:solidFill>
              <a:prstDash val="solid"/>
              <a:miter/>
            </a:ln>
          </p:spPr>
        </p:sp>
      </p:grpSp>
      <p:sp>
        <p:nvSpPr>
          <p:cNvPr name="TextBox 8" id="8"/>
          <p:cNvSpPr txBox="true"/>
          <p:nvPr/>
        </p:nvSpPr>
        <p:spPr>
          <a:xfrm rot="0">
            <a:off x="777240" y="398141"/>
            <a:ext cx="6165378" cy="375781"/>
          </a:xfrm>
          <a:prstGeom prst="rect">
            <a:avLst/>
          </a:prstGeom>
        </p:spPr>
        <p:txBody>
          <a:bodyPr anchor="t" rtlCol="false" tIns="0" lIns="0" bIns="0" rIns="0">
            <a:spAutoFit/>
          </a:bodyPr>
          <a:lstStyle/>
          <a:p>
            <a:pPr algn="ctr">
              <a:lnSpc>
                <a:spcPts val="2811"/>
              </a:lnSpc>
            </a:pPr>
            <a:r>
              <a:rPr lang="en-US" b="true" sz="1746" spc="909">
                <a:solidFill>
                  <a:srgbClr val="F4EEE8"/>
                </a:solidFill>
                <a:latin typeface="HW Cigars Trial Medium"/>
                <a:ea typeface="HW Cigars Trial Medium"/>
                <a:cs typeface="HW Cigars Trial Medium"/>
                <a:sym typeface="HW Cigars Trial Medium"/>
              </a:rPr>
              <a:t>DRESSCODE FOR WOMEN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99839" y="1577560"/>
            <a:ext cx="3686280" cy="3686280"/>
          </a:xfrm>
          <a:custGeom>
            <a:avLst/>
            <a:gdLst/>
            <a:ahLst/>
            <a:cxnLst/>
            <a:rect r="r" b="b" t="t" l="l"/>
            <a:pathLst>
              <a:path h="3686280" w="3686280">
                <a:moveTo>
                  <a:pt x="0" y="0"/>
                </a:moveTo>
                <a:lnTo>
                  <a:pt x="3686280" y="0"/>
                </a:lnTo>
                <a:lnTo>
                  <a:pt x="3686280" y="3686280"/>
                </a:lnTo>
                <a:lnTo>
                  <a:pt x="0" y="3686280"/>
                </a:lnTo>
                <a:lnTo>
                  <a:pt x="0" y="0"/>
                </a:lnTo>
                <a:close/>
              </a:path>
            </a:pathLst>
          </a:custGeom>
          <a:blipFill>
            <a:blip r:embed="rId2"/>
            <a:stretch>
              <a:fillRect l="0" t="0" r="0" b="0"/>
            </a:stretch>
          </a:blipFill>
        </p:spPr>
      </p:sp>
      <p:sp>
        <p:nvSpPr>
          <p:cNvPr name="Freeform 3" id="3"/>
          <p:cNvSpPr/>
          <p:nvPr/>
        </p:nvSpPr>
        <p:spPr>
          <a:xfrm flipH="false" flipV="false" rot="0">
            <a:off x="4474410" y="1365179"/>
            <a:ext cx="2645609" cy="4111043"/>
          </a:xfrm>
          <a:custGeom>
            <a:avLst/>
            <a:gdLst/>
            <a:ahLst/>
            <a:cxnLst/>
            <a:rect r="r" b="b" t="t" l="l"/>
            <a:pathLst>
              <a:path h="4111043" w="2645609">
                <a:moveTo>
                  <a:pt x="0" y="0"/>
                </a:moveTo>
                <a:lnTo>
                  <a:pt x="2645609" y="0"/>
                </a:lnTo>
                <a:lnTo>
                  <a:pt x="2645609" y="4111043"/>
                </a:lnTo>
                <a:lnTo>
                  <a:pt x="0" y="4111043"/>
                </a:lnTo>
                <a:lnTo>
                  <a:pt x="0" y="0"/>
                </a:lnTo>
                <a:close/>
              </a:path>
            </a:pathLst>
          </a:custGeom>
          <a:blipFill>
            <a:blip r:embed="rId3"/>
            <a:stretch>
              <a:fillRect l="-24928" t="0" r="-30462" b="0"/>
            </a:stretch>
          </a:blipFill>
        </p:spPr>
      </p:sp>
      <p:sp>
        <p:nvSpPr>
          <p:cNvPr name="Freeform 4" id="4"/>
          <p:cNvSpPr/>
          <p:nvPr/>
        </p:nvSpPr>
        <p:spPr>
          <a:xfrm flipH="false" flipV="false" rot="0">
            <a:off x="599839" y="5750785"/>
            <a:ext cx="6520180" cy="3644081"/>
          </a:xfrm>
          <a:custGeom>
            <a:avLst/>
            <a:gdLst/>
            <a:ahLst/>
            <a:cxnLst/>
            <a:rect r="r" b="b" t="t" l="l"/>
            <a:pathLst>
              <a:path h="3644081" w="6520180">
                <a:moveTo>
                  <a:pt x="0" y="0"/>
                </a:moveTo>
                <a:lnTo>
                  <a:pt x="6520180" y="0"/>
                </a:lnTo>
                <a:lnTo>
                  <a:pt x="6520180" y="3644081"/>
                </a:lnTo>
                <a:lnTo>
                  <a:pt x="0" y="3644081"/>
                </a:lnTo>
                <a:lnTo>
                  <a:pt x="0" y="0"/>
                </a:lnTo>
                <a:close/>
              </a:path>
            </a:pathLst>
          </a:custGeom>
          <a:blipFill>
            <a:blip r:embed="rId4"/>
            <a:stretch>
              <a:fillRect l="0" t="-53978" r="-748" b="-116418"/>
            </a:stretch>
          </a:blipFill>
        </p:spPr>
      </p:sp>
      <p:grpSp>
        <p:nvGrpSpPr>
          <p:cNvPr name="Group 5" id="5"/>
          <p:cNvGrpSpPr/>
          <p:nvPr/>
        </p:nvGrpSpPr>
        <p:grpSpPr>
          <a:xfrm rot="0">
            <a:off x="-16104" y="105449"/>
            <a:ext cx="7788504" cy="985168"/>
            <a:chOff x="0" y="0"/>
            <a:chExt cx="10819337" cy="1368537"/>
          </a:xfrm>
        </p:grpSpPr>
        <p:sp>
          <p:nvSpPr>
            <p:cNvPr name="Freeform 6" id="6"/>
            <p:cNvSpPr/>
            <p:nvPr/>
          </p:nvSpPr>
          <p:spPr>
            <a:xfrm flipH="false" flipV="false" rot="0">
              <a:off x="0" y="0"/>
              <a:ext cx="10819336" cy="1368537"/>
            </a:xfrm>
            <a:custGeom>
              <a:avLst/>
              <a:gdLst/>
              <a:ahLst/>
              <a:cxnLst/>
              <a:rect r="r" b="b" t="t" l="l"/>
              <a:pathLst>
                <a:path h="1368537" w="10819336">
                  <a:moveTo>
                    <a:pt x="0" y="0"/>
                  </a:moveTo>
                  <a:lnTo>
                    <a:pt x="10819336" y="0"/>
                  </a:lnTo>
                  <a:lnTo>
                    <a:pt x="10819336" y="1368537"/>
                  </a:lnTo>
                  <a:lnTo>
                    <a:pt x="0" y="1368537"/>
                  </a:lnTo>
                  <a:close/>
                </a:path>
              </a:pathLst>
            </a:custGeom>
            <a:solidFill>
              <a:srgbClr val="79411C"/>
            </a:solidFill>
            <a:ln cap="sq" w="12700">
              <a:solidFill>
                <a:srgbClr val="000000"/>
              </a:solidFill>
              <a:prstDash val="solid"/>
              <a:miter/>
            </a:ln>
          </p:spPr>
        </p:sp>
      </p:grpSp>
      <p:sp>
        <p:nvSpPr>
          <p:cNvPr name="TextBox 7" id="7"/>
          <p:cNvSpPr txBox="true"/>
          <p:nvPr/>
        </p:nvSpPr>
        <p:spPr>
          <a:xfrm rot="0">
            <a:off x="777240" y="398141"/>
            <a:ext cx="6165378" cy="403468"/>
          </a:xfrm>
          <a:prstGeom prst="rect">
            <a:avLst/>
          </a:prstGeom>
        </p:spPr>
        <p:txBody>
          <a:bodyPr anchor="t" rtlCol="false" tIns="0" lIns="0" bIns="0" rIns="0">
            <a:spAutoFit/>
          </a:bodyPr>
          <a:lstStyle/>
          <a:p>
            <a:pPr algn="ctr">
              <a:lnSpc>
                <a:spcPts val="3133"/>
              </a:lnSpc>
            </a:pPr>
            <a:r>
              <a:rPr lang="en-US" b="true" sz="1946" spc="1014">
                <a:solidFill>
                  <a:srgbClr val="F4EEE8"/>
                </a:solidFill>
                <a:latin typeface="HW Cigars Trial Medium"/>
                <a:ea typeface="HW Cigars Trial Medium"/>
                <a:cs typeface="HW Cigars Trial Medium"/>
                <a:sym typeface="HW Cigars Trial Medium"/>
              </a:rPr>
              <a:t>DRESSCODE FOR MEN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4" y="0"/>
            <a:ext cx="7788504" cy="10058400"/>
            <a:chOff x="0" y="0"/>
            <a:chExt cx="10819337" cy="13972544"/>
          </a:xfrm>
        </p:grpSpPr>
        <p:sp>
          <p:nvSpPr>
            <p:cNvPr name="Freeform 3" id="3"/>
            <p:cNvSpPr/>
            <p:nvPr/>
          </p:nvSpPr>
          <p:spPr>
            <a:xfrm flipH="false" flipV="false" rot="0">
              <a:off x="0" y="0"/>
              <a:ext cx="10819336" cy="13972544"/>
            </a:xfrm>
            <a:custGeom>
              <a:avLst/>
              <a:gdLst/>
              <a:ahLst/>
              <a:cxnLst/>
              <a:rect r="r" b="b" t="t" l="l"/>
              <a:pathLst>
                <a:path h="13972544" w="10819336">
                  <a:moveTo>
                    <a:pt x="0" y="0"/>
                  </a:moveTo>
                  <a:lnTo>
                    <a:pt x="10819336" y="0"/>
                  </a:lnTo>
                  <a:lnTo>
                    <a:pt x="10819336" y="13972544"/>
                  </a:lnTo>
                  <a:lnTo>
                    <a:pt x="0" y="13972544"/>
                  </a:lnTo>
                  <a:close/>
                </a:path>
              </a:pathLst>
            </a:custGeom>
            <a:solidFill>
              <a:srgbClr val="79411C"/>
            </a:solidFill>
            <a:ln cap="sq" w="12700">
              <a:solidFill>
                <a:srgbClr val="000000"/>
              </a:solidFill>
              <a:prstDash val="solid"/>
              <a:miter/>
            </a:ln>
          </p:spPr>
        </p:sp>
      </p:grpSp>
      <p:sp>
        <p:nvSpPr>
          <p:cNvPr name="Freeform 4" id="4"/>
          <p:cNvSpPr/>
          <p:nvPr/>
        </p:nvSpPr>
        <p:spPr>
          <a:xfrm flipH="false" flipV="false" rot="0">
            <a:off x="3384503" y="6058787"/>
            <a:ext cx="1021744" cy="968199"/>
          </a:xfrm>
          <a:custGeom>
            <a:avLst/>
            <a:gdLst/>
            <a:ahLst/>
            <a:cxnLst/>
            <a:rect r="r" b="b" t="t" l="l"/>
            <a:pathLst>
              <a:path h="968199" w="1021744">
                <a:moveTo>
                  <a:pt x="0" y="0"/>
                </a:moveTo>
                <a:lnTo>
                  <a:pt x="1021744" y="0"/>
                </a:lnTo>
                <a:lnTo>
                  <a:pt x="1021744" y="968199"/>
                </a:lnTo>
                <a:lnTo>
                  <a:pt x="0" y="968199"/>
                </a:lnTo>
                <a:lnTo>
                  <a:pt x="0" y="0"/>
                </a:lnTo>
                <a:close/>
              </a:path>
            </a:pathLst>
          </a:custGeom>
          <a:blipFill>
            <a:blip r:embed="rId2"/>
            <a:stretch>
              <a:fillRect l="0" t="0" r="0" b="0"/>
            </a:stretch>
          </a:blipFill>
        </p:spPr>
      </p:sp>
      <p:sp>
        <p:nvSpPr>
          <p:cNvPr name="TextBox 5" id="5"/>
          <p:cNvSpPr txBox="true"/>
          <p:nvPr/>
        </p:nvSpPr>
        <p:spPr>
          <a:xfrm rot="0">
            <a:off x="2523041" y="7648887"/>
            <a:ext cx="2744667" cy="277582"/>
          </a:xfrm>
          <a:prstGeom prst="rect">
            <a:avLst/>
          </a:prstGeom>
        </p:spPr>
        <p:txBody>
          <a:bodyPr anchor="t" rtlCol="false" tIns="0" lIns="0" bIns="0" rIns="0">
            <a:spAutoFit/>
          </a:bodyPr>
          <a:lstStyle/>
          <a:p>
            <a:pPr algn="ctr">
              <a:lnSpc>
                <a:spcPts val="2025"/>
              </a:lnSpc>
            </a:pPr>
            <a:r>
              <a:rPr lang="en-US" b="true" sz="1446" spc="81">
                <a:solidFill>
                  <a:srgbClr val="FFFFFF"/>
                </a:solidFill>
                <a:latin typeface="HW Cigars Trial Medium"/>
                <a:ea typeface="HW Cigars Trial Medium"/>
                <a:cs typeface="HW Cigars Trial Medium"/>
                <a:sym typeface="HW Cigars Trial Medium"/>
              </a:rPr>
              <a:t>nuba.com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6621331"/>
            <a:chOff x="0" y="0"/>
            <a:chExt cx="15163800" cy="12918087"/>
          </a:xfrm>
        </p:grpSpPr>
        <p:sp>
          <p:nvSpPr>
            <p:cNvPr name="Freeform 3" id="3"/>
            <p:cNvSpPr/>
            <p:nvPr/>
          </p:nvSpPr>
          <p:spPr>
            <a:xfrm flipH="false" flipV="false" rot="0">
              <a:off x="0" y="0"/>
              <a:ext cx="15163800" cy="12918087"/>
            </a:xfrm>
            <a:custGeom>
              <a:avLst/>
              <a:gdLst/>
              <a:ahLst/>
              <a:cxnLst/>
              <a:rect r="r" b="b" t="t" l="l"/>
              <a:pathLst>
                <a:path h="12918087" w="15163800">
                  <a:moveTo>
                    <a:pt x="15163800" y="309786"/>
                  </a:moveTo>
                  <a:lnTo>
                    <a:pt x="15163800" y="12608301"/>
                  </a:lnTo>
                  <a:cubicBezTo>
                    <a:pt x="15163800" y="12779457"/>
                    <a:pt x="15050136" y="12918087"/>
                    <a:pt x="14909800" y="12918087"/>
                  </a:cubicBezTo>
                  <a:lnTo>
                    <a:pt x="254000" y="12918087"/>
                  </a:lnTo>
                  <a:cubicBezTo>
                    <a:pt x="113665" y="12918087"/>
                    <a:pt x="0" y="12779457"/>
                    <a:pt x="0" y="12608301"/>
                  </a:cubicBezTo>
                  <a:lnTo>
                    <a:pt x="0" y="309786"/>
                  </a:lnTo>
                  <a:cubicBezTo>
                    <a:pt x="0" y="138629"/>
                    <a:pt x="113665" y="0"/>
                    <a:pt x="254000" y="0"/>
                  </a:cubicBezTo>
                  <a:lnTo>
                    <a:pt x="14909800" y="0"/>
                  </a:lnTo>
                  <a:cubicBezTo>
                    <a:pt x="15050136" y="0"/>
                    <a:pt x="15163800" y="138629"/>
                    <a:pt x="15163800" y="309786"/>
                  </a:cubicBezTo>
                  <a:close/>
                </a:path>
              </a:pathLst>
            </a:custGeom>
            <a:blipFill>
              <a:blip r:embed="rId2"/>
              <a:stretch>
                <a:fillRect l="-25724" t="0" r="-25724" b="0"/>
              </a:stretch>
            </a:blipFill>
          </p:spPr>
        </p:sp>
      </p:grpSp>
      <p:sp>
        <p:nvSpPr>
          <p:cNvPr name="Freeform 4" id="4"/>
          <p:cNvSpPr/>
          <p:nvPr/>
        </p:nvSpPr>
        <p:spPr>
          <a:xfrm flipH="false" flipV="false" rot="0">
            <a:off x="1157334" y="3543389"/>
            <a:ext cx="5457732" cy="3077942"/>
          </a:xfrm>
          <a:custGeom>
            <a:avLst/>
            <a:gdLst/>
            <a:ahLst/>
            <a:cxnLst/>
            <a:rect r="r" b="b" t="t" l="l"/>
            <a:pathLst>
              <a:path h="3077942" w="5457732">
                <a:moveTo>
                  <a:pt x="0" y="0"/>
                </a:moveTo>
                <a:lnTo>
                  <a:pt x="5457732" y="0"/>
                </a:lnTo>
                <a:lnTo>
                  <a:pt x="5457732" y="3077942"/>
                </a:lnTo>
                <a:lnTo>
                  <a:pt x="0" y="30779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157334" y="5998357"/>
            <a:ext cx="5313093" cy="802806"/>
          </a:xfrm>
          <a:prstGeom prst="rect">
            <a:avLst/>
          </a:prstGeom>
        </p:spPr>
        <p:txBody>
          <a:bodyPr anchor="t" rtlCol="false" tIns="0" lIns="0" bIns="0" rIns="0">
            <a:spAutoFit/>
          </a:bodyPr>
          <a:lstStyle/>
          <a:p>
            <a:pPr algn="ctr">
              <a:lnSpc>
                <a:spcPts val="5929"/>
              </a:lnSpc>
            </a:pPr>
            <a:r>
              <a:rPr lang="en-US" b="true" sz="4146" spc="456">
                <a:solidFill>
                  <a:srgbClr val="FFFFFF"/>
                </a:solidFill>
                <a:latin typeface="HW Cigars Trial Medium"/>
                <a:ea typeface="HW Cigars Trial Medium"/>
                <a:cs typeface="HW Cigars Trial Medium"/>
                <a:sym typeface="HW Cigars Trial Medium"/>
              </a:rPr>
              <a:t>INTRODUCCIÓN</a:t>
            </a:r>
          </a:p>
        </p:txBody>
      </p:sp>
      <p:sp>
        <p:nvSpPr>
          <p:cNvPr name="TextBox 6" id="6"/>
          <p:cNvSpPr txBox="true"/>
          <p:nvPr/>
        </p:nvSpPr>
        <p:spPr>
          <a:xfrm rot="0">
            <a:off x="1157334" y="7187501"/>
            <a:ext cx="5457732" cy="14840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5428963"/>
            <a:chOff x="0" y="0"/>
            <a:chExt cx="15163800" cy="10591800"/>
          </a:xfrm>
        </p:grpSpPr>
        <p:sp>
          <p:nvSpPr>
            <p:cNvPr name="Freeform 3" id="3"/>
            <p:cNvSpPr/>
            <p:nvPr/>
          </p:nvSpPr>
          <p:spPr>
            <a:xfrm flipH="false" flipV="false" rot="0">
              <a:off x="0" y="0"/>
              <a:ext cx="15163800" cy="10591800"/>
            </a:xfrm>
            <a:custGeom>
              <a:avLst/>
              <a:gdLst/>
              <a:ahLst/>
              <a:cxnLst/>
              <a:rect r="r" b="b" t="t" l="l"/>
              <a:pathLst>
                <a:path h="10591800" w="15163800">
                  <a:moveTo>
                    <a:pt x="15163800" y="254000"/>
                  </a:moveTo>
                  <a:lnTo>
                    <a:pt x="15163800" y="10337800"/>
                  </a:lnTo>
                  <a:cubicBezTo>
                    <a:pt x="15163800" y="10478135"/>
                    <a:pt x="15050136" y="10591800"/>
                    <a:pt x="14909800" y="10591800"/>
                  </a:cubicBezTo>
                  <a:lnTo>
                    <a:pt x="254000" y="10591800"/>
                  </a:lnTo>
                  <a:cubicBezTo>
                    <a:pt x="113665" y="10591800"/>
                    <a:pt x="0" y="10478135"/>
                    <a:pt x="0" y="10337800"/>
                  </a:cubicBezTo>
                  <a:lnTo>
                    <a:pt x="0" y="254000"/>
                  </a:lnTo>
                  <a:cubicBezTo>
                    <a:pt x="0" y="113665"/>
                    <a:pt x="113665" y="0"/>
                    <a:pt x="254000" y="0"/>
                  </a:cubicBezTo>
                  <a:lnTo>
                    <a:pt x="14909800" y="0"/>
                  </a:lnTo>
                  <a:cubicBezTo>
                    <a:pt x="15050136" y="0"/>
                    <a:pt x="15163800" y="113665"/>
                    <a:pt x="15163800" y="254000"/>
                  </a:cubicBezTo>
                  <a:close/>
                </a:path>
              </a:pathLst>
            </a:custGeom>
            <a:blipFill>
              <a:blip r:embed="rId2"/>
              <a:stretch>
                <a:fillRect l="-24029" t="0" r="-146" b="0"/>
              </a:stretch>
            </a:blipFill>
          </p:spPr>
        </p:sp>
      </p:grpSp>
      <p:sp>
        <p:nvSpPr>
          <p:cNvPr name="TextBox 4" id="4"/>
          <p:cNvSpPr txBox="true"/>
          <p:nvPr/>
        </p:nvSpPr>
        <p:spPr>
          <a:xfrm rot="0">
            <a:off x="967287" y="5890352"/>
            <a:ext cx="5837826" cy="572858"/>
          </a:xfrm>
          <a:prstGeom prst="rect">
            <a:avLst/>
          </a:prstGeom>
        </p:spPr>
        <p:txBody>
          <a:bodyPr anchor="t" rtlCol="false" tIns="0" lIns="0" bIns="0" rIns="0">
            <a:spAutoFit/>
          </a:bodyPr>
          <a:lstStyle/>
          <a:p>
            <a:pPr algn="ctr">
              <a:lnSpc>
                <a:spcPts val="4125"/>
              </a:lnSpc>
            </a:pPr>
            <a:r>
              <a:rPr lang="en-US" b="true" sz="2946">
                <a:solidFill>
                  <a:srgbClr val="000204"/>
                </a:solidFill>
                <a:latin typeface="HW Cigars Trial Medium"/>
                <a:ea typeface="HW Cigars Trial Medium"/>
                <a:cs typeface="HW Cigars Trial Medium"/>
                <a:sym typeface="HW Cigars Trial Medium"/>
              </a:rPr>
              <a:t>ESTIMADO PARTICIPANTE</a:t>
            </a:r>
          </a:p>
        </p:txBody>
      </p:sp>
      <p:sp>
        <p:nvSpPr>
          <p:cNvPr name="TextBox 5" id="5"/>
          <p:cNvSpPr txBox="true"/>
          <p:nvPr/>
        </p:nvSpPr>
        <p:spPr>
          <a:xfrm rot="0">
            <a:off x="1203616" y="6790870"/>
            <a:ext cx="5365169" cy="14840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6" id="6"/>
          <p:cNvSpPr txBox="true"/>
          <p:nvPr/>
        </p:nvSpPr>
        <p:spPr>
          <a:xfrm rot="0">
            <a:off x="1157334" y="8701949"/>
            <a:ext cx="5457732" cy="43627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C</a:t>
            </a:r>
            <a:r>
              <a:rPr lang="en-US" sz="1198">
                <a:solidFill>
                  <a:srgbClr val="5C6060"/>
                </a:solidFill>
                <a:latin typeface="Neue Haas Grotesk Display Pro"/>
                <a:ea typeface="Neue Haas Grotesk Display Pro"/>
                <a:cs typeface="Neue Haas Grotesk Display Pro"/>
                <a:sym typeface="Neue Haas Grotesk Display Pro"/>
              </a:rPr>
              <a:t>onsectetuer Adipiscing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772400" cy="1909419"/>
            <a:chOff x="0" y="0"/>
            <a:chExt cx="1880408" cy="461953"/>
          </a:xfrm>
        </p:grpSpPr>
        <p:sp>
          <p:nvSpPr>
            <p:cNvPr name="Freeform 3" id="3"/>
            <p:cNvSpPr/>
            <p:nvPr/>
          </p:nvSpPr>
          <p:spPr>
            <a:xfrm flipH="false" flipV="false" rot="0">
              <a:off x="0" y="0"/>
              <a:ext cx="1880408" cy="461953"/>
            </a:xfrm>
            <a:custGeom>
              <a:avLst/>
              <a:gdLst/>
              <a:ahLst/>
              <a:cxnLst/>
              <a:rect r="r" b="b" t="t" l="l"/>
              <a:pathLst>
                <a:path h="461953" w="1880408">
                  <a:moveTo>
                    <a:pt x="0" y="0"/>
                  </a:moveTo>
                  <a:lnTo>
                    <a:pt x="1880408" y="0"/>
                  </a:lnTo>
                  <a:lnTo>
                    <a:pt x="1880408" y="461953"/>
                  </a:lnTo>
                  <a:lnTo>
                    <a:pt x="0" y="461953"/>
                  </a:lnTo>
                  <a:close/>
                </a:path>
              </a:pathLst>
            </a:custGeom>
            <a:solidFill>
              <a:srgbClr val="79411C"/>
            </a:solidFill>
            <a:ln cap="sq" w="12700">
              <a:solidFill>
                <a:srgbClr val="000000"/>
              </a:solidFill>
              <a:prstDash val="solid"/>
              <a:miter/>
            </a:ln>
          </p:spPr>
        </p:sp>
      </p:grpSp>
      <p:grpSp>
        <p:nvGrpSpPr>
          <p:cNvPr name="Group 4" id="4"/>
          <p:cNvGrpSpPr/>
          <p:nvPr/>
        </p:nvGrpSpPr>
        <p:grpSpPr>
          <a:xfrm rot="0">
            <a:off x="1429694" y="777240"/>
            <a:ext cx="2264357" cy="2264357"/>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9542" t="-78477" r="-29350" b="-20137"/>
              </a:stretch>
            </a:blipFill>
          </p:spPr>
        </p:sp>
      </p:grpSp>
      <p:sp>
        <p:nvSpPr>
          <p:cNvPr name="TextBox 6" id="6"/>
          <p:cNvSpPr txBox="true"/>
          <p:nvPr/>
        </p:nvSpPr>
        <p:spPr>
          <a:xfrm rot="0">
            <a:off x="1870642" y="4117749"/>
            <a:ext cx="4899543" cy="4709857"/>
          </a:xfrm>
          <a:prstGeom prst="rect">
            <a:avLst/>
          </a:prstGeom>
        </p:spPr>
        <p:txBody>
          <a:bodyPr anchor="t" rtlCol="false" tIns="0" lIns="0" bIns="0" rIns="0">
            <a:spAutoFit/>
          </a:bodyPr>
          <a:lstStyle/>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a:p>
            <a:pPr algn="just">
              <a:lnSpc>
                <a:spcPts val="2483"/>
              </a:lnSpc>
            </a:pPr>
            <a:r>
              <a:rPr lang="en-US" sz="1287">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a:t>
            </a:r>
          </a:p>
        </p:txBody>
      </p:sp>
      <p:sp>
        <p:nvSpPr>
          <p:cNvPr name="TextBox 7" id="7"/>
          <p:cNvSpPr txBox="true"/>
          <p:nvPr/>
        </p:nvSpPr>
        <p:spPr>
          <a:xfrm rot="0">
            <a:off x="1312085" y="4081026"/>
            <a:ext cx="235217" cy="4721533"/>
          </a:xfrm>
          <a:prstGeom prst="rect">
            <a:avLst/>
          </a:prstGeom>
        </p:spPr>
        <p:txBody>
          <a:bodyPr anchor="t" rtlCol="false" tIns="0" lIns="0" bIns="0" rIns="0">
            <a:spAutoFit/>
          </a:bodyPr>
          <a:lstStyle/>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4</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5</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6</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7</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8</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9</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10</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11</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12</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13</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14</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15</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16</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17</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18</a:t>
            </a:r>
          </a:p>
        </p:txBody>
      </p:sp>
      <p:sp>
        <p:nvSpPr>
          <p:cNvPr name="TextBox 8" id="8"/>
          <p:cNvSpPr txBox="true"/>
          <p:nvPr/>
        </p:nvSpPr>
        <p:spPr>
          <a:xfrm rot="0">
            <a:off x="1429694" y="3222572"/>
            <a:ext cx="4178834" cy="681443"/>
          </a:xfrm>
          <a:prstGeom prst="rect">
            <a:avLst/>
          </a:prstGeom>
        </p:spPr>
        <p:txBody>
          <a:bodyPr anchor="t" rtlCol="false" tIns="0" lIns="0" bIns="0" rIns="0">
            <a:spAutoFit/>
          </a:bodyPr>
          <a:lstStyle/>
          <a:p>
            <a:pPr algn="l">
              <a:lnSpc>
                <a:spcPts val="4965"/>
              </a:lnSpc>
            </a:pPr>
            <a:r>
              <a:rPr lang="en-US" sz="3546" spc="1138">
                <a:solidFill>
                  <a:srgbClr val="404040"/>
                </a:solidFill>
                <a:latin typeface="HW Cigars Trial Light"/>
                <a:ea typeface="HW Cigars Trial Light"/>
                <a:cs typeface="HW Cigars Trial Light"/>
                <a:sym typeface="HW Cigars Trial Light"/>
              </a:rPr>
              <a:t>ÍNDICE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7724" y="-447393"/>
            <a:ext cx="7966915" cy="796691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2"/>
              <a:stretch>
                <a:fillRect l="-38888" t="0" r="-38888" b="0"/>
              </a:stretch>
            </a:blipFill>
          </p:spPr>
        </p:sp>
      </p:grpSp>
      <p:sp>
        <p:nvSpPr>
          <p:cNvPr name="TextBox 4" id="4"/>
          <p:cNvSpPr txBox="true"/>
          <p:nvPr/>
        </p:nvSpPr>
        <p:spPr>
          <a:xfrm rot="0">
            <a:off x="1203616" y="7848835"/>
            <a:ext cx="5365169" cy="14840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5" id="5"/>
          <p:cNvSpPr txBox="true"/>
          <p:nvPr/>
        </p:nvSpPr>
        <p:spPr>
          <a:xfrm rot="0">
            <a:off x="1203616" y="6553657"/>
            <a:ext cx="5837826" cy="881283"/>
          </a:xfrm>
          <a:prstGeom prst="rect">
            <a:avLst/>
          </a:prstGeom>
        </p:spPr>
        <p:txBody>
          <a:bodyPr anchor="t" rtlCol="false" tIns="0" lIns="0" bIns="0" rIns="0">
            <a:spAutoFit/>
          </a:bodyPr>
          <a:lstStyle/>
          <a:p>
            <a:pPr algn="l">
              <a:lnSpc>
                <a:spcPts val="3181"/>
              </a:lnSpc>
            </a:pPr>
            <a:r>
              <a:rPr lang="en-US" b="true" sz="3246" spc="512">
                <a:solidFill>
                  <a:srgbClr val="FFFFFF"/>
                </a:solidFill>
                <a:latin typeface="HW Cigars Trial Medium"/>
                <a:ea typeface="HW Cigars Trial Medium"/>
                <a:cs typeface="HW Cigars Trial Medium"/>
                <a:sym typeface="HW Cigars Trial Medium"/>
              </a:rPr>
              <a:t>NOMBRE </a:t>
            </a:r>
          </a:p>
          <a:p>
            <a:pPr algn="l">
              <a:lnSpc>
                <a:spcPts val="3181"/>
              </a:lnSpc>
            </a:pPr>
            <a:r>
              <a:rPr lang="en-US" b="true" sz="3246" spc="512">
                <a:solidFill>
                  <a:srgbClr val="FFFFFF"/>
                </a:solidFill>
                <a:latin typeface="HW Cigars Trial Medium"/>
                <a:ea typeface="HW Cigars Trial Medium"/>
                <a:cs typeface="HW Cigars Trial Medium"/>
                <a:sym typeface="HW Cigars Trial Medium"/>
              </a:rPr>
              <a:t>DEL DESTINO</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4" y="0"/>
            <a:ext cx="3147269" cy="10058400"/>
            <a:chOff x="0" y="0"/>
            <a:chExt cx="833482" cy="2663736"/>
          </a:xfrm>
        </p:grpSpPr>
        <p:sp>
          <p:nvSpPr>
            <p:cNvPr name="Freeform 3" id="3"/>
            <p:cNvSpPr/>
            <p:nvPr/>
          </p:nvSpPr>
          <p:spPr>
            <a:xfrm flipH="false" flipV="false" rot="0">
              <a:off x="0" y="0"/>
              <a:ext cx="833482" cy="2663736"/>
            </a:xfrm>
            <a:custGeom>
              <a:avLst/>
              <a:gdLst/>
              <a:ahLst/>
              <a:cxnLst/>
              <a:rect r="r" b="b" t="t" l="l"/>
              <a:pathLst>
                <a:path h="2663736" w="833482">
                  <a:moveTo>
                    <a:pt x="0" y="0"/>
                  </a:moveTo>
                  <a:lnTo>
                    <a:pt x="833482" y="0"/>
                  </a:lnTo>
                  <a:lnTo>
                    <a:pt x="833482" y="2663736"/>
                  </a:lnTo>
                  <a:lnTo>
                    <a:pt x="0" y="2663736"/>
                  </a:lnTo>
                  <a:close/>
                </a:path>
              </a:pathLst>
            </a:custGeom>
            <a:solidFill>
              <a:srgbClr val="E4DCD3"/>
            </a:solidFill>
            <a:ln cap="sq" w="12700">
              <a:solidFill>
                <a:srgbClr val="000000"/>
              </a:solidFill>
              <a:prstDash val="solid"/>
              <a:miter/>
            </a:ln>
          </p:spPr>
        </p:sp>
      </p:grpSp>
      <p:grpSp>
        <p:nvGrpSpPr>
          <p:cNvPr name="Group 4" id="4"/>
          <p:cNvGrpSpPr/>
          <p:nvPr/>
        </p:nvGrpSpPr>
        <p:grpSpPr>
          <a:xfrm rot="0">
            <a:off x="3355236" y="1919525"/>
            <a:ext cx="1807793" cy="302316"/>
            <a:chOff x="0" y="0"/>
            <a:chExt cx="630168" cy="105383"/>
          </a:xfrm>
        </p:grpSpPr>
        <p:sp>
          <p:nvSpPr>
            <p:cNvPr name="Freeform 5" id="5"/>
            <p:cNvSpPr/>
            <p:nvPr/>
          </p:nvSpPr>
          <p:spPr>
            <a:xfrm flipH="false" flipV="false" rot="0">
              <a:off x="0" y="0"/>
              <a:ext cx="630167" cy="105383"/>
            </a:xfrm>
            <a:custGeom>
              <a:avLst/>
              <a:gdLst/>
              <a:ahLst/>
              <a:cxnLst/>
              <a:rect r="r" b="b" t="t" l="l"/>
              <a:pathLst>
                <a:path h="105383" w="630167">
                  <a:moveTo>
                    <a:pt x="0" y="0"/>
                  </a:moveTo>
                  <a:lnTo>
                    <a:pt x="630167" y="0"/>
                  </a:lnTo>
                  <a:lnTo>
                    <a:pt x="630167" y="105383"/>
                  </a:lnTo>
                  <a:lnTo>
                    <a:pt x="0" y="105383"/>
                  </a:lnTo>
                  <a:close/>
                </a:path>
              </a:pathLst>
            </a:custGeom>
            <a:solidFill>
              <a:srgbClr val="5E2A04"/>
            </a:solidFill>
          </p:spPr>
        </p:sp>
        <p:sp>
          <p:nvSpPr>
            <p:cNvPr name="TextBox 6" id="6"/>
            <p:cNvSpPr txBox="true"/>
            <p:nvPr/>
          </p:nvSpPr>
          <p:spPr>
            <a:xfrm>
              <a:off x="0" y="-85725"/>
              <a:ext cx="630168" cy="191108"/>
            </a:xfrm>
            <a:prstGeom prst="rect">
              <a:avLst/>
            </a:prstGeom>
          </p:spPr>
          <p:txBody>
            <a:bodyPr anchor="ctr" rtlCol="false" tIns="50800" lIns="50800" bIns="50800" rIns="50800"/>
            <a:lstStyle/>
            <a:p>
              <a:pPr algn="ctr">
                <a:lnSpc>
                  <a:spcPts val="2097"/>
                </a:lnSpc>
              </a:pPr>
            </a:p>
          </p:txBody>
        </p:sp>
      </p:grpSp>
      <p:grpSp>
        <p:nvGrpSpPr>
          <p:cNvPr name="Group 7" id="7"/>
          <p:cNvGrpSpPr/>
          <p:nvPr/>
        </p:nvGrpSpPr>
        <p:grpSpPr>
          <a:xfrm rot="0">
            <a:off x="3356986" y="3475009"/>
            <a:ext cx="1807793" cy="302316"/>
            <a:chOff x="0" y="0"/>
            <a:chExt cx="630168" cy="105383"/>
          </a:xfrm>
        </p:grpSpPr>
        <p:sp>
          <p:nvSpPr>
            <p:cNvPr name="Freeform 8" id="8"/>
            <p:cNvSpPr/>
            <p:nvPr/>
          </p:nvSpPr>
          <p:spPr>
            <a:xfrm flipH="false" flipV="false" rot="0">
              <a:off x="0" y="0"/>
              <a:ext cx="630167" cy="105383"/>
            </a:xfrm>
            <a:custGeom>
              <a:avLst/>
              <a:gdLst/>
              <a:ahLst/>
              <a:cxnLst/>
              <a:rect r="r" b="b" t="t" l="l"/>
              <a:pathLst>
                <a:path h="105383" w="630167">
                  <a:moveTo>
                    <a:pt x="0" y="0"/>
                  </a:moveTo>
                  <a:lnTo>
                    <a:pt x="630167" y="0"/>
                  </a:lnTo>
                  <a:lnTo>
                    <a:pt x="630167" y="105383"/>
                  </a:lnTo>
                  <a:lnTo>
                    <a:pt x="0" y="105383"/>
                  </a:lnTo>
                  <a:close/>
                </a:path>
              </a:pathLst>
            </a:custGeom>
            <a:solidFill>
              <a:srgbClr val="5E2A04"/>
            </a:solidFill>
          </p:spPr>
        </p:sp>
        <p:sp>
          <p:nvSpPr>
            <p:cNvPr name="TextBox 9" id="9"/>
            <p:cNvSpPr txBox="true"/>
            <p:nvPr/>
          </p:nvSpPr>
          <p:spPr>
            <a:xfrm>
              <a:off x="0" y="-85725"/>
              <a:ext cx="630168" cy="191108"/>
            </a:xfrm>
            <a:prstGeom prst="rect">
              <a:avLst/>
            </a:prstGeom>
          </p:spPr>
          <p:txBody>
            <a:bodyPr anchor="ctr" rtlCol="false" tIns="50800" lIns="50800" bIns="50800" rIns="50800"/>
            <a:lstStyle/>
            <a:p>
              <a:pPr algn="ctr">
                <a:lnSpc>
                  <a:spcPts val="2097"/>
                </a:lnSpc>
              </a:pPr>
            </a:p>
          </p:txBody>
        </p:sp>
      </p:grpSp>
      <p:grpSp>
        <p:nvGrpSpPr>
          <p:cNvPr name="Group 10" id="10"/>
          <p:cNvGrpSpPr/>
          <p:nvPr/>
        </p:nvGrpSpPr>
        <p:grpSpPr>
          <a:xfrm rot="0">
            <a:off x="3356986" y="6520959"/>
            <a:ext cx="1807793" cy="302316"/>
            <a:chOff x="0" y="0"/>
            <a:chExt cx="630168" cy="105383"/>
          </a:xfrm>
        </p:grpSpPr>
        <p:sp>
          <p:nvSpPr>
            <p:cNvPr name="Freeform 11" id="11"/>
            <p:cNvSpPr/>
            <p:nvPr/>
          </p:nvSpPr>
          <p:spPr>
            <a:xfrm flipH="false" flipV="false" rot="0">
              <a:off x="0" y="0"/>
              <a:ext cx="630167" cy="105383"/>
            </a:xfrm>
            <a:custGeom>
              <a:avLst/>
              <a:gdLst/>
              <a:ahLst/>
              <a:cxnLst/>
              <a:rect r="r" b="b" t="t" l="l"/>
              <a:pathLst>
                <a:path h="105383" w="630167">
                  <a:moveTo>
                    <a:pt x="0" y="0"/>
                  </a:moveTo>
                  <a:lnTo>
                    <a:pt x="630167" y="0"/>
                  </a:lnTo>
                  <a:lnTo>
                    <a:pt x="630167" y="105383"/>
                  </a:lnTo>
                  <a:lnTo>
                    <a:pt x="0" y="105383"/>
                  </a:lnTo>
                  <a:close/>
                </a:path>
              </a:pathLst>
            </a:custGeom>
            <a:solidFill>
              <a:srgbClr val="5E2A04"/>
            </a:solidFill>
          </p:spPr>
        </p:sp>
        <p:sp>
          <p:nvSpPr>
            <p:cNvPr name="TextBox 12" id="12"/>
            <p:cNvSpPr txBox="true"/>
            <p:nvPr/>
          </p:nvSpPr>
          <p:spPr>
            <a:xfrm>
              <a:off x="0" y="-85725"/>
              <a:ext cx="630168" cy="191108"/>
            </a:xfrm>
            <a:prstGeom prst="rect">
              <a:avLst/>
            </a:prstGeom>
          </p:spPr>
          <p:txBody>
            <a:bodyPr anchor="ctr" rtlCol="false" tIns="50800" lIns="50800" bIns="50800" rIns="50800"/>
            <a:lstStyle/>
            <a:p>
              <a:pPr algn="ctr">
                <a:lnSpc>
                  <a:spcPts val="2097"/>
                </a:lnSpc>
              </a:pPr>
            </a:p>
          </p:txBody>
        </p:sp>
      </p:grpSp>
      <p:grpSp>
        <p:nvGrpSpPr>
          <p:cNvPr name="Group 13" id="13"/>
          <p:cNvGrpSpPr/>
          <p:nvPr/>
        </p:nvGrpSpPr>
        <p:grpSpPr>
          <a:xfrm rot="0">
            <a:off x="30332" y="0"/>
            <a:ext cx="3100834" cy="1497680"/>
            <a:chOff x="0" y="0"/>
            <a:chExt cx="1080901" cy="522067"/>
          </a:xfrm>
        </p:grpSpPr>
        <p:sp>
          <p:nvSpPr>
            <p:cNvPr name="Freeform 14" id="14"/>
            <p:cNvSpPr/>
            <p:nvPr/>
          </p:nvSpPr>
          <p:spPr>
            <a:xfrm flipH="false" flipV="false" rot="0">
              <a:off x="0" y="0"/>
              <a:ext cx="1080901" cy="522067"/>
            </a:xfrm>
            <a:custGeom>
              <a:avLst/>
              <a:gdLst/>
              <a:ahLst/>
              <a:cxnLst/>
              <a:rect r="r" b="b" t="t" l="l"/>
              <a:pathLst>
                <a:path h="522067" w="1080901">
                  <a:moveTo>
                    <a:pt x="0" y="0"/>
                  </a:moveTo>
                  <a:lnTo>
                    <a:pt x="1080901" y="0"/>
                  </a:lnTo>
                  <a:lnTo>
                    <a:pt x="1080901" y="522067"/>
                  </a:lnTo>
                  <a:lnTo>
                    <a:pt x="0" y="522067"/>
                  </a:lnTo>
                  <a:close/>
                </a:path>
              </a:pathLst>
            </a:custGeom>
            <a:solidFill>
              <a:srgbClr val="5E2A04"/>
            </a:solidFill>
          </p:spPr>
        </p:sp>
        <p:sp>
          <p:nvSpPr>
            <p:cNvPr name="TextBox 15" id="15"/>
            <p:cNvSpPr txBox="true"/>
            <p:nvPr/>
          </p:nvSpPr>
          <p:spPr>
            <a:xfrm>
              <a:off x="0" y="-85725"/>
              <a:ext cx="1080901" cy="607792"/>
            </a:xfrm>
            <a:prstGeom prst="rect">
              <a:avLst/>
            </a:prstGeom>
          </p:spPr>
          <p:txBody>
            <a:bodyPr anchor="ctr" rtlCol="false" tIns="50800" lIns="50800" bIns="50800" rIns="50800"/>
            <a:lstStyle/>
            <a:p>
              <a:pPr algn="ctr">
                <a:lnSpc>
                  <a:spcPts val="2097"/>
                </a:lnSpc>
              </a:pPr>
            </a:p>
          </p:txBody>
        </p:sp>
      </p:grpSp>
      <p:grpSp>
        <p:nvGrpSpPr>
          <p:cNvPr name="Group 16" id="16"/>
          <p:cNvGrpSpPr/>
          <p:nvPr/>
        </p:nvGrpSpPr>
        <p:grpSpPr>
          <a:xfrm rot="0">
            <a:off x="425352" y="365501"/>
            <a:ext cx="2264357" cy="2264357"/>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56076" t="-4228" r="-70507" b="0"/>
              </a:stretch>
            </a:blipFill>
          </p:spPr>
        </p:sp>
      </p:grpSp>
      <p:sp>
        <p:nvSpPr>
          <p:cNvPr name="TextBox 18" id="18"/>
          <p:cNvSpPr txBox="true"/>
          <p:nvPr/>
        </p:nvSpPr>
        <p:spPr>
          <a:xfrm rot="0">
            <a:off x="3786732" y="1942093"/>
            <a:ext cx="855992" cy="209556"/>
          </a:xfrm>
          <a:prstGeom prst="rect">
            <a:avLst/>
          </a:prstGeom>
        </p:spPr>
        <p:txBody>
          <a:bodyPr anchor="t" rtlCol="false" tIns="0" lIns="0" bIns="0" rIns="0">
            <a:spAutoFit/>
          </a:bodyPr>
          <a:lstStyle/>
          <a:p>
            <a:pPr algn="ctr">
              <a:lnSpc>
                <a:spcPts val="1574"/>
              </a:lnSpc>
            </a:pPr>
            <a:r>
              <a:rPr lang="en-US" b="true" sz="1124" spc="401">
                <a:solidFill>
                  <a:srgbClr val="E4DCD3"/>
                </a:solidFill>
                <a:latin typeface="HW Cigars Trial Semi-Bold"/>
                <a:ea typeface="HW Cigars Trial Semi-Bold"/>
                <a:cs typeface="HW Cigars Trial Semi-Bold"/>
                <a:sym typeface="HW Cigars Trial Semi-Bold"/>
              </a:rPr>
              <a:t>DÍA 1</a:t>
            </a:r>
          </a:p>
        </p:txBody>
      </p:sp>
      <p:sp>
        <p:nvSpPr>
          <p:cNvPr name="TextBox 19" id="19"/>
          <p:cNvSpPr txBox="true"/>
          <p:nvPr/>
        </p:nvSpPr>
        <p:spPr>
          <a:xfrm rot="0">
            <a:off x="3368163" y="898816"/>
            <a:ext cx="3831746" cy="774857"/>
          </a:xfrm>
          <a:prstGeom prst="rect">
            <a:avLst/>
          </a:prstGeom>
        </p:spPr>
        <p:txBody>
          <a:bodyPr anchor="t" rtlCol="false" tIns="0" lIns="0" bIns="0" rIns="0">
            <a:spAutoFit/>
          </a:bodyPr>
          <a:lstStyle/>
          <a:p>
            <a:pPr algn="l">
              <a:lnSpc>
                <a:spcPts val="2789"/>
              </a:lnSpc>
            </a:pPr>
            <a:r>
              <a:rPr lang="en-US" sz="2846" spc="449">
                <a:solidFill>
                  <a:srgbClr val="000000"/>
                </a:solidFill>
                <a:latin typeface="HW Cigars Trial Light"/>
                <a:ea typeface="HW Cigars Trial Light"/>
                <a:cs typeface="HW Cigars Trial Light"/>
                <a:sym typeface="HW Cigars Trial Light"/>
              </a:rPr>
              <a:t>AGENDA </a:t>
            </a:r>
          </a:p>
          <a:p>
            <a:pPr algn="l">
              <a:lnSpc>
                <a:spcPts val="2789"/>
              </a:lnSpc>
            </a:pPr>
            <a:r>
              <a:rPr lang="en-US" b="true" sz="2846" spc="449">
                <a:solidFill>
                  <a:srgbClr val="404040"/>
                </a:solidFill>
                <a:latin typeface="HW Cigars Trial Semi-Bold"/>
                <a:ea typeface="HW Cigars Trial Semi-Bold"/>
                <a:cs typeface="HW Cigars Trial Semi-Bold"/>
                <a:sym typeface="HW Cigars Trial Semi-Bold"/>
              </a:rPr>
              <a:t>DESTINO</a:t>
            </a:r>
          </a:p>
        </p:txBody>
      </p:sp>
      <p:sp>
        <p:nvSpPr>
          <p:cNvPr name="TextBox 20" id="20"/>
          <p:cNvSpPr txBox="true"/>
          <p:nvPr/>
        </p:nvSpPr>
        <p:spPr>
          <a:xfrm rot="0">
            <a:off x="3355236" y="2289055"/>
            <a:ext cx="1718984" cy="209556"/>
          </a:xfrm>
          <a:prstGeom prst="rect">
            <a:avLst/>
          </a:prstGeom>
        </p:spPr>
        <p:txBody>
          <a:bodyPr anchor="t" rtlCol="false" tIns="0" lIns="0" bIns="0" rIns="0">
            <a:spAutoFit/>
          </a:bodyPr>
          <a:lstStyle/>
          <a:p>
            <a:pPr algn="l">
              <a:lnSpc>
                <a:spcPts val="1574"/>
              </a:lnSpc>
            </a:pPr>
            <a:r>
              <a:rPr lang="en-US" b="true" sz="1124" spc="140">
                <a:solidFill>
                  <a:srgbClr val="79411C"/>
                </a:solidFill>
                <a:latin typeface="HW Cigars Trial Semi-Bold"/>
                <a:ea typeface="HW Cigars Trial Semi-Bold"/>
                <a:cs typeface="HW Cigars Trial Semi-Bold"/>
                <a:sym typeface="HW Cigars Trial Semi-Bold"/>
              </a:rPr>
              <a:t>11</a:t>
            </a:r>
            <a:r>
              <a:rPr lang="en-US" b="true" sz="1124" spc="140">
                <a:solidFill>
                  <a:srgbClr val="79411C"/>
                </a:solidFill>
                <a:latin typeface="HW Cigars Trial Semi-Bold"/>
                <a:ea typeface="HW Cigars Trial Semi-Bold"/>
                <a:cs typeface="HW Cigars Trial Semi-Bold"/>
                <a:sym typeface="HW Cigars Trial Semi-Bold"/>
              </a:rPr>
              <a:t> DE ENERO</a:t>
            </a:r>
          </a:p>
        </p:txBody>
      </p:sp>
      <p:sp>
        <p:nvSpPr>
          <p:cNvPr name="TextBox 21" id="21"/>
          <p:cNvSpPr txBox="true"/>
          <p:nvPr/>
        </p:nvSpPr>
        <p:spPr>
          <a:xfrm rot="0">
            <a:off x="3403140" y="2563183"/>
            <a:ext cx="1715484" cy="6492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22" id="22"/>
          <p:cNvSpPr txBox="true"/>
          <p:nvPr/>
        </p:nvSpPr>
        <p:spPr>
          <a:xfrm rot="0">
            <a:off x="3788482" y="3497577"/>
            <a:ext cx="855992" cy="209556"/>
          </a:xfrm>
          <a:prstGeom prst="rect">
            <a:avLst/>
          </a:prstGeom>
        </p:spPr>
        <p:txBody>
          <a:bodyPr anchor="t" rtlCol="false" tIns="0" lIns="0" bIns="0" rIns="0">
            <a:spAutoFit/>
          </a:bodyPr>
          <a:lstStyle/>
          <a:p>
            <a:pPr algn="ctr">
              <a:lnSpc>
                <a:spcPts val="1574"/>
              </a:lnSpc>
            </a:pPr>
            <a:r>
              <a:rPr lang="en-US" b="true" sz="1124" spc="401">
                <a:solidFill>
                  <a:srgbClr val="E4DCD3"/>
                </a:solidFill>
                <a:latin typeface="HW Cigars Trial Semi-Bold"/>
                <a:ea typeface="HW Cigars Trial Semi-Bold"/>
                <a:cs typeface="HW Cigars Trial Semi-Bold"/>
                <a:sym typeface="HW Cigars Trial Semi-Bold"/>
              </a:rPr>
              <a:t>DÍA 2</a:t>
            </a:r>
          </a:p>
        </p:txBody>
      </p:sp>
      <p:sp>
        <p:nvSpPr>
          <p:cNvPr name="TextBox 23" id="23"/>
          <p:cNvSpPr txBox="true"/>
          <p:nvPr/>
        </p:nvSpPr>
        <p:spPr>
          <a:xfrm rot="0">
            <a:off x="3356986" y="3844538"/>
            <a:ext cx="1718984" cy="209556"/>
          </a:xfrm>
          <a:prstGeom prst="rect">
            <a:avLst/>
          </a:prstGeom>
        </p:spPr>
        <p:txBody>
          <a:bodyPr anchor="t" rtlCol="false" tIns="0" lIns="0" bIns="0" rIns="0">
            <a:spAutoFit/>
          </a:bodyPr>
          <a:lstStyle/>
          <a:p>
            <a:pPr algn="l">
              <a:lnSpc>
                <a:spcPts val="1574"/>
              </a:lnSpc>
            </a:pPr>
            <a:r>
              <a:rPr lang="en-US" b="true" sz="1124" spc="140">
                <a:solidFill>
                  <a:srgbClr val="79411C"/>
                </a:solidFill>
                <a:latin typeface="HW Cigars Trial Semi-Bold"/>
                <a:ea typeface="HW Cigars Trial Semi-Bold"/>
                <a:cs typeface="HW Cigars Trial Semi-Bold"/>
                <a:sym typeface="HW Cigars Trial Semi-Bold"/>
              </a:rPr>
              <a:t>12</a:t>
            </a:r>
            <a:r>
              <a:rPr lang="en-US" b="true" sz="1124" spc="140">
                <a:solidFill>
                  <a:srgbClr val="79411C"/>
                </a:solidFill>
                <a:latin typeface="HW Cigars Trial Semi-Bold"/>
                <a:ea typeface="HW Cigars Trial Semi-Bold"/>
                <a:cs typeface="HW Cigars Trial Semi-Bold"/>
                <a:sym typeface="HW Cigars Trial Semi-Bold"/>
              </a:rPr>
              <a:t> DE ENERO</a:t>
            </a:r>
          </a:p>
        </p:txBody>
      </p:sp>
      <p:sp>
        <p:nvSpPr>
          <p:cNvPr name="TextBox 24" id="24"/>
          <p:cNvSpPr txBox="true"/>
          <p:nvPr/>
        </p:nvSpPr>
        <p:spPr>
          <a:xfrm rot="0">
            <a:off x="3404890" y="4118667"/>
            <a:ext cx="1715484"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25" id="25"/>
          <p:cNvSpPr txBox="true"/>
          <p:nvPr/>
        </p:nvSpPr>
        <p:spPr>
          <a:xfrm rot="0">
            <a:off x="1943584" y="4118667"/>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08:10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08:20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08:30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08:40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08:50</a:t>
            </a:r>
          </a:p>
        </p:txBody>
      </p:sp>
      <p:sp>
        <p:nvSpPr>
          <p:cNvPr name="TextBox 26" id="26"/>
          <p:cNvSpPr txBox="true"/>
          <p:nvPr/>
        </p:nvSpPr>
        <p:spPr>
          <a:xfrm rot="0">
            <a:off x="2550729" y="4118667"/>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08:11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08:21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08:31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08:41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08:51</a:t>
            </a:r>
          </a:p>
        </p:txBody>
      </p:sp>
      <p:sp>
        <p:nvSpPr>
          <p:cNvPr name="TextBox 27" id="27"/>
          <p:cNvSpPr txBox="true"/>
          <p:nvPr/>
        </p:nvSpPr>
        <p:spPr>
          <a:xfrm rot="0">
            <a:off x="3404890" y="5257901"/>
            <a:ext cx="1715484"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28" id="28"/>
          <p:cNvSpPr txBox="true"/>
          <p:nvPr/>
        </p:nvSpPr>
        <p:spPr>
          <a:xfrm rot="0">
            <a:off x="1943584" y="5257901"/>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13:10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13:20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13:30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13:40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13:50</a:t>
            </a:r>
          </a:p>
        </p:txBody>
      </p:sp>
      <p:sp>
        <p:nvSpPr>
          <p:cNvPr name="TextBox 29" id="29"/>
          <p:cNvSpPr txBox="true"/>
          <p:nvPr/>
        </p:nvSpPr>
        <p:spPr>
          <a:xfrm rot="0">
            <a:off x="2550729" y="5257901"/>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13:11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13:21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13:31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13:41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13:51</a:t>
            </a:r>
          </a:p>
        </p:txBody>
      </p:sp>
      <p:sp>
        <p:nvSpPr>
          <p:cNvPr name="TextBox 30" id="30"/>
          <p:cNvSpPr txBox="true"/>
          <p:nvPr/>
        </p:nvSpPr>
        <p:spPr>
          <a:xfrm rot="0">
            <a:off x="3788482" y="6543527"/>
            <a:ext cx="855992" cy="209556"/>
          </a:xfrm>
          <a:prstGeom prst="rect">
            <a:avLst/>
          </a:prstGeom>
        </p:spPr>
        <p:txBody>
          <a:bodyPr anchor="t" rtlCol="false" tIns="0" lIns="0" bIns="0" rIns="0">
            <a:spAutoFit/>
          </a:bodyPr>
          <a:lstStyle/>
          <a:p>
            <a:pPr algn="ctr">
              <a:lnSpc>
                <a:spcPts val="1574"/>
              </a:lnSpc>
            </a:pPr>
            <a:r>
              <a:rPr lang="en-US" b="true" sz="1124" spc="401">
                <a:solidFill>
                  <a:srgbClr val="E4DCD3"/>
                </a:solidFill>
                <a:latin typeface="HW Cigars Trial Semi-Bold"/>
                <a:ea typeface="HW Cigars Trial Semi-Bold"/>
                <a:cs typeface="HW Cigars Trial Semi-Bold"/>
                <a:sym typeface="HW Cigars Trial Semi-Bold"/>
              </a:rPr>
              <a:t>DÍA 3</a:t>
            </a:r>
          </a:p>
        </p:txBody>
      </p:sp>
      <p:sp>
        <p:nvSpPr>
          <p:cNvPr name="TextBox 31" id="31"/>
          <p:cNvSpPr txBox="true"/>
          <p:nvPr/>
        </p:nvSpPr>
        <p:spPr>
          <a:xfrm rot="0">
            <a:off x="3356986" y="6890489"/>
            <a:ext cx="1718984" cy="209556"/>
          </a:xfrm>
          <a:prstGeom prst="rect">
            <a:avLst/>
          </a:prstGeom>
        </p:spPr>
        <p:txBody>
          <a:bodyPr anchor="t" rtlCol="false" tIns="0" lIns="0" bIns="0" rIns="0">
            <a:spAutoFit/>
          </a:bodyPr>
          <a:lstStyle/>
          <a:p>
            <a:pPr algn="l">
              <a:lnSpc>
                <a:spcPts val="1574"/>
              </a:lnSpc>
            </a:pPr>
            <a:r>
              <a:rPr lang="en-US" b="true" sz="1124" spc="140">
                <a:solidFill>
                  <a:srgbClr val="79411C"/>
                </a:solidFill>
                <a:latin typeface="HW Cigars Trial Semi-Bold"/>
                <a:ea typeface="HW Cigars Trial Semi-Bold"/>
                <a:cs typeface="HW Cigars Trial Semi-Bold"/>
                <a:sym typeface="HW Cigars Trial Semi-Bold"/>
              </a:rPr>
              <a:t>13</a:t>
            </a:r>
            <a:r>
              <a:rPr lang="en-US" b="true" sz="1124" spc="140">
                <a:solidFill>
                  <a:srgbClr val="79411C"/>
                </a:solidFill>
                <a:latin typeface="HW Cigars Trial Semi-Bold"/>
                <a:ea typeface="HW Cigars Trial Semi-Bold"/>
                <a:cs typeface="HW Cigars Trial Semi-Bold"/>
                <a:sym typeface="HW Cigars Trial Semi-Bold"/>
              </a:rPr>
              <a:t> DE ENERO</a:t>
            </a:r>
          </a:p>
        </p:txBody>
      </p:sp>
      <p:sp>
        <p:nvSpPr>
          <p:cNvPr name="TextBox 32" id="32"/>
          <p:cNvSpPr txBox="true"/>
          <p:nvPr/>
        </p:nvSpPr>
        <p:spPr>
          <a:xfrm rot="0">
            <a:off x="3404890" y="7164617"/>
            <a:ext cx="1715484"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33" id="33"/>
          <p:cNvSpPr txBox="true"/>
          <p:nvPr/>
        </p:nvSpPr>
        <p:spPr>
          <a:xfrm rot="0">
            <a:off x="1943584" y="7164617"/>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08:10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08:20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08:30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08:40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08:50</a:t>
            </a:r>
          </a:p>
        </p:txBody>
      </p:sp>
      <p:sp>
        <p:nvSpPr>
          <p:cNvPr name="TextBox 34" id="34"/>
          <p:cNvSpPr txBox="true"/>
          <p:nvPr/>
        </p:nvSpPr>
        <p:spPr>
          <a:xfrm rot="0">
            <a:off x="2550729" y="7164617"/>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08:11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08:21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08:31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08:41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08:51</a:t>
            </a:r>
          </a:p>
        </p:txBody>
      </p:sp>
      <p:sp>
        <p:nvSpPr>
          <p:cNvPr name="TextBox 35" id="35"/>
          <p:cNvSpPr txBox="true"/>
          <p:nvPr/>
        </p:nvSpPr>
        <p:spPr>
          <a:xfrm rot="0">
            <a:off x="3404890" y="8303851"/>
            <a:ext cx="1715484"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36" id="36"/>
          <p:cNvSpPr txBox="true"/>
          <p:nvPr/>
        </p:nvSpPr>
        <p:spPr>
          <a:xfrm rot="0">
            <a:off x="1943584" y="8303851"/>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13:10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13:20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13:30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13:40</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13:50</a:t>
            </a:r>
          </a:p>
        </p:txBody>
      </p:sp>
      <p:sp>
        <p:nvSpPr>
          <p:cNvPr name="TextBox 37" id="37"/>
          <p:cNvSpPr txBox="true"/>
          <p:nvPr/>
        </p:nvSpPr>
        <p:spPr>
          <a:xfrm rot="0">
            <a:off x="2550729" y="8303851"/>
            <a:ext cx="405115" cy="1068368"/>
          </a:xfrm>
          <a:prstGeom prst="rect">
            <a:avLst/>
          </a:prstGeom>
        </p:spPr>
        <p:txBody>
          <a:bodyPr anchor="t" rtlCol="false" tIns="0" lIns="0" bIns="0" rIns="0">
            <a:spAutoFit/>
          </a:bodyPr>
          <a:lstStyle/>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13:11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13:21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13:31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13:41</a:t>
            </a:r>
          </a:p>
          <a:p>
            <a:pPr algn="just">
              <a:lnSpc>
                <a:spcPts val="1681"/>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13:51</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185390"/>
            <a:ext cx="7772400" cy="5873010"/>
          </a:xfrm>
          <a:custGeom>
            <a:avLst/>
            <a:gdLst/>
            <a:ahLst/>
            <a:cxnLst/>
            <a:rect r="r" b="b" t="t" l="l"/>
            <a:pathLst>
              <a:path h="5873010" w="7772400">
                <a:moveTo>
                  <a:pt x="0" y="0"/>
                </a:moveTo>
                <a:lnTo>
                  <a:pt x="7772400" y="0"/>
                </a:lnTo>
                <a:lnTo>
                  <a:pt x="7772400" y="5873010"/>
                </a:lnTo>
                <a:lnTo>
                  <a:pt x="0" y="5873010"/>
                </a:lnTo>
                <a:lnTo>
                  <a:pt x="0" y="0"/>
                </a:lnTo>
                <a:close/>
              </a:path>
            </a:pathLst>
          </a:custGeom>
          <a:blipFill>
            <a:blip r:embed="rId2"/>
            <a:stretch>
              <a:fillRect l="-705" t="-192529" r="0" b="-63419"/>
            </a:stretch>
          </a:blipFill>
        </p:spPr>
      </p:sp>
      <p:grpSp>
        <p:nvGrpSpPr>
          <p:cNvPr name="Group 3" id="3"/>
          <p:cNvGrpSpPr/>
          <p:nvPr/>
        </p:nvGrpSpPr>
        <p:grpSpPr>
          <a:xfrm rot="0">
            <a:off x="-16104" y="0"/>
            <a:ext cx="7788504" cy="4175865"/>
            <a:chOff x="0" y="0"/>
            <a:chExt cx="10819337" cy="5800868"/>
          </a:xfrm>
        </p:grpSpPr>
        <p:sp>
          <p:nvSpPr>
            <p:cNvPr name="Freeform 4" id="4"/>
            <p:cNvSpPr/>
            <p:nvPr/>
          </p:nvSpPr>
          <p:spPr>
            <a:xfrm flipH="false" flipV="false" rot="0">
              <a:off x="0" y="0"/>
              <a:ext cx="10819336" cy="5800868"/>
            </a:xfrm>
            <a:custGeom>
              <a:avLst/>
              <a:gdLst/>
              <a:ahLst/>
              <a:cxnLst/>
              <a:rect r="r" b="b" t="t" l="l"/>
              <a:pathLst>
                <a:path h="5800868" w="10819336">
                  <a:moveTo>
                    <a:pt x="0" y="0"/>
                  </a:moveTo>
                  <a:lnTo>
                    <a:pt x="10819336" y="0"/>
                  </a:lnTo>
                  <a:lnTo>
                    <a:pt x="10819336" y="5800868"/>
                  </a:lnTo>
                  <a:lnTo>
                    <a:pt x="0" y="5800868"/>
                  </a:lnTo>
                  <a:close/>
                </a:path>
              </a:pathLst>
            </a:custGeom>
            <a:solidFill>
              <a:srgbClr val="404040"/>
            </a:solidFill>
            <a:ln cap="sq" w="12700">
              <a:solidFill>
                <a:srgbClr val="000000"/>
              </a:solidFill>
              <a:prstDash val="solid"/>
              <a:miter/>
            </a:ln>
          </p:spPr>
        </p:sp>
      </p:grpSp>
      <p:grpSp>
        <p:nvGrpSpPr>
          <p:cNvPr name="Group 5" id="5"/>
          <p:cNvGrpSpPr/>
          <p:nvPr/>
        </p:nvGrpSpPr>
        <p:grpSpPr>
          <a:xfrm rot="0">
            <a:off x="0" y="0"/>
            <a:ext cx="3670531" cy="4175865"/>
            <a:chOff x="0" y="0"/>
            <a:chExt cx="4894041" cy="5567819"/>
          </a:xfrm>
        </p:grpSpPr>
        <p:pic>
          <p:nvPicPr>
            <p:cNvPr name="Picture 6" id="6"/>
            <p:cNvPicPr>
              <a:picLocks noChangeAspect="true"/>
            </p:cNvPicPr>
            <p:nvPr/>
          </p:nvPicPr>
          <p:blipFill>
            <a:blip r:embed="rId3"/>
            <a:srcRect l="20718" t="0" r="20718" b="0"/>
            <a:stretch>
              <a:fillRect/>
            </a:stretch>
          </p:blipFill>
          <p:spPr>
            <a:xfrm flipH="false" flipV="false">
              <a:off x="0" y="0"/>
              <a:ext cx="4894041" cy="5567819"/>
            </a:xfrm>
            <a:prstGeom prst="rect">
              <a:avLst/>
            </a:prstGeom>
          </p:spPr>
        </p:pic>
      </p:grpSp>
      <p:grpSp>
        <p:nvGrpSpPr>
          <p:cNvPr name="Group 7" id="7"/>
          <p:cNvGrpSpPr/>
          <p:nvPr/>
        </p:nvGrpSpPr>
        <p:grpSpPr>
          <a:xfrm rot="0">
            <a:off x="4215365" y="4887823"/>
            <a:ext cx="3276124" cy="1837939"/>
            <a:chOff x="0" y="0"/>
            <a:chExt cx="4368165" cy="2450585"/>
          </a:xfrm>
        </p:grpSpPr>
        <p:pic>
          <p:nvPicPr>
            <p:cNvPr name="Picture 8" id="8"/>
            <p:cNvPicPr>
              <a:picLocks noChangeAspect="true"/>
            </p:cNvPicPr>
            <p:nvPr/>
          </p:nvPicPr>
          <p:blipFill>
            <a:blip r:embed="rId4"/>
            <a:srcRect l="0" t="21949" r="0" b="21949"/>
            <a:stretch>
              <a:fillRect/>
            </a:stretch>
          </p:blipFill>
          <p:spPr>
            <a:xfrm flipH="false" flipV="false">
              <a:off x="0" y="0"/>
              <a:ext cx="4368165" cy="2450585"/>
            </a:xfrm>
            <a:prstGeom prst="rect">
              <a:avLst/>
            </a:prstGeom>
          </p:spPr>
        </p:pic>
      </p:grpSp>
      <p:grpSp>
        <p:nvGrpSpPr>
          <p:cNvPr name="Group 9" id="9"/>
          <p:cNvGrpSpPr/>
          <p:nvPr/>
        </p:nvGrpSpPr>
        <p:grpSpPr>
          <a:xfrm rot="0">
            <a:off x="394407" y="4887823"/>
            <a:ext cx="3260627" cy="1837939"/>
            <a:chOff x="0" y="0"/>
            <a:chExt cx="4347502" cy="2450585"/>
          </a:xfrm>
        </p:grpSpPr>
        <p:pic>
          <p:nvPicPr>
            <p:cNvPr name="Picture 10" id="10"/>
            <p:cNvPicPr>
              <a:picLocks noChangeAspect="true"/>
            </p:cNvPicPr>
            <p:nvPr/>
          </p:nvPicPr>
          <p:blipFill>
            <a:blip r:embed="rId5"/>
            <a:srcRect l="0" t="7618" r="0" b="7618"/>
            <a:stretch>
              <a:fillRect/>
            </a:stretch>
          </p:blipFill>
          <p:spPr>
            <a:xfrm flipH="false" flipV="false">
              <a:off x="0" y="0"/>
              <a:ext cx="4347502" cy="2450585"/>
            </a:xfrm>
            <a:prstGeom prst="rect">
              <a:avLst/>
            </a:prstGeom>
          </p:spPr>
        </p:pic>
      </p:grpSp>
      <p:sp>
        <p:nvSpPr>
          <p:cNvPr name="TextBox 11" id="11"/>
          <p:cNvSpPr txBox="true"/>
          <p:nvPr/>
        </p:nvSpPr>
        <p:spPr>
          <a:xfrm rot="0">
            <a:off x="394407" y="7135336"/>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Restaurantes del Hotel</a:t>
            </a:r>
          </a:p>
        </p:txBody>
      </p:sp>
      <p:sp>
        <p:nvSpPr>
          <p:cNvPr name="TextBox 12" id="12"/>
          <p:cNvSpPr txBox="true"/>
          <p:nvPr/>
        </p:nvSpPr>
        <p:spPr>
          <a:xfrm rot="0">
            <a:off x="4223114" y="1349346"/>
            <a:ext cx="3118736" cy="2124737"/>
          </a:xfrm>
          <a:prstGeom prst="rect">
            <a:avLst/>
          </a:prstGeom>
        </p:spPr>
        <p:txBody>
          <a:bodyPr anchor="t" rtlCol="false" tIns="0" lIns="0" bIns="0" rIns="0">
            <a:spAutoFit/>
          </a:bodyPr>
          <a:lstStyle/>
          <a:p>
            <a:pPr algn="just">
              <a:lnSpc>
                <a:spcPts val="1538"/>
              </a:lnSpc>
            </a:pPr>
            <a:r>
              <a:rPr lang="en-US" sz="1098">
                <a:solidFill>
                  <a:srgbClr val="F4EEE8"/>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13" id="13"/>
          <p:cNvSpPr txBox="true"/>
          <p:nvPr/>
        </p:nvSpPr>
        <p:spPr>
          <a:xfrm rot="0">
            <a:off x="409904" y="7346529"/>
            <a:ext cx="3260627" cy="1385278"/>
          </a:xfrm>
          <a:prstGeom prst="rect">
            <a:avLst/>
          </a:prstGeom>
        </p:spPr>
        <p:txBody>
          <a:bodyPr anchor="t" rtlCol="false" tIns="0" lIns="0" bIns="0" rIns="0">
            <a:spAutoFit/>
          </a:bodyPr>
          <a:lstStyle/>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Restaurante 1</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Desayuno</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Comida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Cena</a:t>
            </a:r>
            <a:r>
              <a:rPr lang="en-US" sz="898">
                <a:solidFill>
                  <a:srgbClr val="5C6060"/>
                </a:solidFill>
                <a:latin typeface="Neue Haas Grotesk Display Pro"/>
                <a:ea typeface="Neue Haas Grotesk Display Pro"/>
                <a:cs typeface="Neue Haas Grotesk Display Pro"/>
                <a:sym typeface="Neue Haas Grotesk Display Pro"/>
              </a:rPr>
              <a:t> 07:00 - 11:00 PM</a:t>
            </a:r>
          </a:p>
          <a:p>
            <a:pPr algn="just">
              <a:lnSpc>
                <a:spcPts val="1258"/>
              </a:lnSpc>
            </a:pP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Restaurante 2</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Desayuno</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Comida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Cena</a:t>
            </a:r>
            <a:r>
              <a:rPr lang="en-US" sz="898">
                <a:solidFill>
                  <a:srgbClr val="5C6060"/>
                </a:solidFill>
                <a:latin typeface="Neue Haas Grotesk Display Pro"/>
                <a:ea typeface="Neue Haas Grotesk Display Pro"/>
                <a:cs typeface="Neue Haas Grotesk Display Pro"/>
                <a:sym typeface="Neue Haas Grotesk Display Pro"/>
              </a:rPr>
              <a:t> 07:00 - 11:00 PM</a:t>
            </a:r>
          </a:p>
        </p:txBody>
      </p:sp>
      <p:sp>
        <p:nvSpPr>
          <p:cNvPr name="TextBox 14" id="14"/>
          <p:cNvSpPr txBox="true"/>
          <p:nvPr/>
        </p:nvSpPr>
        <p:spPr>
          <a:xfrm rot="0">
            <a:off x="4230862" y="618272"/>
            <a:ext cx="3260627" cy="641646"/>
          </a:xfrm>
          <a:prstGeom prst="rect">
            <a:avLst/>
          </a:prstGeom>
        </p:spPr>
        <p:txBody>
          <a:bodyPr anchor="t" rtlCol="false" tIns="0" lIns="0" bIns="0" rIns="0">
            <a:spAutoFit/>
          </a:bodyPr>
          <a:lstStyle/>
          <a:p>
            <a:pPr algn="l">
              <a:lnSpc>
                <a:spcPts val="2353"/>
              </a:lnSpc>
            </a:pPr>
            <a:r>
              <a:rPr lang="en-US" sz="2046" b="true">
                <a:solidFill>
                  <a:srgbClr val="F4EEE8"/>
                </a:solidFill>
                <a:latin typeface="HW Cigars Trial Medium"/>
                <a:ea typeface="HW Cigars Trial Medium"/>
                <a:cs typeface="HW Cigars Trial Medium"/>
                <a:sym typeface="HW Cigars Trial Medium"/>
              </a:rPr>
              <a:t>NOMBRE </a:t>
            </a:r>
          </a:p>
          <a:p>
            <a:pPr algn="l">
              <a:lnSpc>
                <a:spcPts val="2353"/>
              </a:lnSpc>
            </a:pPr>
            <a:r>
              <a:rPr lang="en-US" b="true" sz="2046">
                <a:solidFill>
                  <a:srgbClr val="F4EEE8"/>
                </a:solidFill>
                <a:latin typeface="HW Cigars Trial Medium"/>
                <a:ea typeface="HW Cigars Trial Medium"/>
                <a:cs typeface="HW Cigars Trial Medium"/>
                <a:sym typeface="HW Cigars Trial Medium"/>
              </a:rPr>
              <a:t>DEL HOTEL</a:t>
            </a:r>
          </a:p>
        </p:txBody>
      </p:sp>
      <p:sp>
        <p:nvSpPr>
          <p:cNvPr name="TextBox 15" id="15"/>
          <p:cNvSpPr txBox="true"/>
          <p:nvPr/>
        </p:nvSpPr>
        <p:spPr>
          <a:xfrm rot="0">
            <a:off x="4223114" y="7335690"/>
            <a:ext cx="3260627" cy="624160"/>
          </a:xfrm>
          <a:prstGeom prst="rect">
            <a:avLst/>
          </a:prstGeom>
        </p:spPr>
        <p:txBody>
          <a:bodyPr anchor="t" rtlCol="false" tIns="0" lIns="0" bIns="0" rIns="0">
            <a:spAutoFit/>
          </a:bodyPr>
          <a:lstStyle/>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SPA</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Alberca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Gym</a:t>
            </a:r>
            <a:r>
              <a:rPr lang="en-US" sz="898">
                <a:solidFill>
                  <a:srgbClr val="5C6060"/>
                </a:solidFill>
                <a:latin typeface="Neue Haas Grotesk Display Pro"/>
                <a:ea typeface="Neue Haas Grotesk Display Pro"/>
                <a:cs typeface="Neue Haas Grotesk Display Pro"/>
                <a:sym typeface="Neue Haas Grotesk Display Pro"/>
              </a:rPr>
              <a:t> 07:00 - 11:00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Salón de Belleza</a:t>
            </a:r>
            <a:r>
              <a:rPr lang="en-US" sz="898">
                <a:solidFill>
                  <a:srgbClr val="5C6060"/>
                </a:solidFill>
                <a:latin typeface="Neue Haas Grotesk Display Pro"/>
                <a:ea typeface="Neue Haas Grotesk Display Pro"/>
                <a:cs typeface="Neue Haas Grotesk Display Pro"/>
                <a:sym typeface="Neue Haas Grotesk Display Pro"/>
              </a:rPr>
              <a:t> 07:00 - 11:00 PM</a:t>
            </a:r>
          </a:p>
        </p:txBody>
      </p:sp>
      <p:sp>
        <p:nvSpPr>
          <p:cNvPr name="TextBox 16" id="16"/>
          <p:cNvSpPr txBox="true"/>
          <p:nvPr/>
        </p:nvSpPr>
        <p:spPr>
          <a:xfrm rot="0">
            <a:off x="4223114" y="7135336"/>
            <a:ext cx="2744667" cy="192734"/>
          </a:xfrm>
          <a:prstGeom prst="rect">
            <a:avLst/>
          </a:prstGeom>
        </p:spPr>
        <p:txBody>
          <a:bodyPr anchor="t" rtlCol="false" tIns="0" lIns="0" bIns="0" rIns="0">
            <a:spAutoFit/>
          </a:bodyPr>
          <a:lstStyle/>
          <a:p>
            <a:pPr algn="l">
              <a:lnSpc>
                <a:spcPts val="923"/>
              </a:lnSpc>
            </a:pPr>
            <a:r>
              <a:rPr lang="en-US" sz="1846" b="true">
                <a:solidFill>
                  <a:srgbClr val="000204"/>
                </a:solidFill>
                <a:latin typeface="HW Cigars Trial Medium"/>
                <a:ea typeface="HW Cigars Trial Medium"/>
                <a:cs typeface="HW Cigars Trial Medium"/>
                <a:sym typeface="HW Cigars Trial Medium"/>
              </a:rPr>
              <a:t>Urban SPA</a:t>
            </a:r>
          </a:p>
        </p:txBody>
      </p:sp>
      <p:grpSp>
        <p:nvGrpSpPr>
          <p:cNvPr name="Group 17" id="17"/>
          <p:cNvGrpSpPr/>
          <p:nvPr/>
        </p:nvGrpSpPr>
        <p:grpSpPr>
          <a:xfrm rot="0">
            <a:off x="0" y="9510142"/>
            <a:ext cx="7788504" cy="548258"/>
            <a:chOff x="0" y="0"/>
            <a:chExt cx="10819337" cy="761608"/>
          </a:xfrm>
        </p:grpSpPr>
        <p:sp>
          <p:nvSpPr>
            <p:cNvPr name="Freeform 18" id="18"/>
            <p:cNvSpPr/>
            <p:nvPr/>
          </p:nvSpPr>
          <p:spPr>
            <a:xfrm flipH="false" flipV="false" rot="0">
              <a:off x="0" y="0"/>
              <a:ext cx="10819336" cy="761608"/>
            </a:xfrm>
            <a:custGeom>
              <a:avLst/>
              <a:gdLst/>
              <a:ahLst/>
              <a:cxnLst/>
              <a:rect r="r" b="b" t="t" l="l"/>
              <a:pathLst>
                <a:path h="761608" w="10819336">
                  <a:moveTo>
                    <a:pt x="0" y="0"/>
                  </a:moveTo>
                  <a:lnTo>
                    <a:pt x="10819336" y="0"/>
                  </a:lnTo>
                  <a:lnTo>
                    <a:pt x="10819336" y="761608"/>
                  </a:lnTo>
                  <a:lnTo>
                    <a:pt x="0" y="761608"/>
                  </a:lnTo>
                  <a:close/>
                </a:path>
              </a:pathLst>
            </a:custGeom>
            <a:solidFill>
              <a:srgbClr val="404040"/>
            </a:solidFill>
            <a:ln cap="sq" w="12700">
              <a:solidFill>
                <a:srgbClr val="000000"/>
              </a:solidFill>
              <a:prstDash val="solid"/>
              <a:miter/>
            </a:ln>
          </p:spPr>
        </p:sp>
      </p:grpSp>
      <p:sp>
        <p:nvSpPr>
          <p:cNvPr name="TextBox 19" id="19"/>
          <p:cNvSpPr txBox="true"/>
          <p:nvPr/>
        </p:nvSpPr>
        <p:spPr>
          <a:xfrm rot="0">
            <a:off x="1129013" y="9700587"/>
            <a:ext cx="4888801" cy="300663"/>
          </a:xfrm>
          <a:prstGeom prst="rect">
            <a:avLst/>
          </a:prstGeom>
        </p:spPr>
        <p:txBody>
          <a:bodyPr anchor="t" rtlCol="false" tIns="0" lIns="0" bIns="0" rIns="0">
            <a:spAutoFit/>
          </a:bodyPr>
          <a:lstStyle/>
          <a:p>
            <a:pPr algn="ctr">
              <a:lnSpc>
                <a:spcPts val="1258"/>
              </a:lnSpc>
            </a:pPr>
            <a:r>
              <a:rPr lang="en-US" sz="898" b="true">
                <a:solidFill>
                  <a:srgbClr val="F4EEE8"/>
                </a:solidFill>
                <a:latin typeface="Inter Bold"/>
                <a:ea typeface="Inter Bold"/>
                <a:cs typeface="Inter Bold"/>
                <a:sym typeface="Inter Bold"/>
              </a:rPr>
              <a:t>Fondamenta del Monastero, 578, 30135 Venezia VE, Italia</a:t>
            </a:r>
          </a:p>
          <a:p>
            <a:pPr algn="ctr">
              <a:lnSpc>
                <a:spcPts val="1258"/>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3886200" cy="10058400"/>
          </a:xfrm>
          <a:custGeom>
            <a:avLst/>
            <a:gdLst/>
            <a:ahLst/>
            <a:cxnLst/>
            <a:rect r="r" b="b" t="t" l="l"/>
            <a:pathLst>
              <a:path h="10058400" w="3886200">
                <a:moveTo>
                  <a:pt x="0" y="0"/>
                </a:moveTo>
                <a:lnTo>
                  <a:pt x="3886200" y="0"/>
                </a:lnTo>
                <a:lnTo>
                  <a:pt x="3886200" y="10058400"/>
                </a:lnTo>
                <a:lnTo>
                  <a:pt x="0" y="10058400"/>
                </a:lnTo>
                <a:lnTo>
                  <a:pt x="0" y="0"/>
                </a:lnTo>
                <a:close/>
              </a:path>
            </a:pathLst>
          </a:custGeom>
          <a:blipFill>
            <a:blip r:embed="rId2"/>
            <a:stretch>
              <a:fillRect l="-1570" t="0" r="-852" b="-5689"/>
            </a:stretch>
          </a:blipFill>
        </p:spPr>
      </p:sp>
      <p:grpSp>
        <p:nvGrpSpPr>
          <p:cNvPr name="Group 3" id="3"/>
          <p:cNvGrpSpPr/>
          <p:nvPr/>
        </p:nvGrpSpPr>
        <p:grpSpPr>
          <a:xfrm rot="0">
            <a:off x="305038" y="433699"/>
            <a:ext cx="3276124" cy="2087083"/>
            <a:chOff x="0" y="0"/>
            <a:chExt cx="4368165" cy="2782778"/>
          </a:xfrm>
        </p:grpSpPr>
        <p:pic>
          <p:nvPicPr>
            <p:cNvPr name="Picture 4" id="4"/>
            <p:cNvPicPr>
              <a:picLocks noChangeAspect="true"/>
            </p:cNvPicPr>
            <p:nvPr/>
          </p:nvPicPr>
          <p:blipFill>
            <a:blip r:embed="rId3"/>
            <a:srcRect l="0" t="7682" r="0" b="49873"/>
            <a:stretch>
              <a:fillRect/>
            </a:stretch>
          </p:blipFill>
          <p:spPr>
            <a:xfrm flipH="false" flipV="false">
              <a:off x="0" y="0"/>
              <a:ext cx="4368165" cy="2782778"/>
            </a:xfrm>
            <a:prstGeom prst="rect">
              <a:avLst/>
            </a:prstGeom>
          </p:spPr>
        </p:pic>
      </p:grpSp>
      <p:grpSp>
        <p:nvGrpSpPr>
          <p:cNvPr name="Group 5" id="5"/>
          <p:cNvGrpSpPr/>
          <p:nvPr/>
        </p:nvGrpSpPr>
        <p:grpSpPr>
          <a:xfrm rot="0">
            <a:off x="305038" y="5223015"/>
            <a:ext cx="3276124" cy="2087083"/>
            <a:chOff x="0" y="0"/>
            <a:chExt cx="4368165" cy="2782778"/>
          </a:xfrm>
        </p:grpSpPr>
        <p:pic>
          <p:nvPicPr>
            <p:cNvPr name="Picture 6" id="6"/>
            <p:cNvPicPr>
              <a:picLocks noChangeAspect="true"/>
            </p:cNvPicPr>
            <p:nvPr/>
          </p:nvPicPr>
          <p:blipFill>
            <a:blip r:embed="rId4"/>
            <a:srcRect l="0" t="2280" r="0" b="2280"/>
            <a:stretch>
              <a:fillRect/>
            </a:stretch>
          </p:blipFill>
          <p:spPr>
            <a:xfrm flipH="false" flipV="false">
              <a:off x="0" y="0"/>
              <a:ext cx="4368165" cy="2782778"/>
            </a:xfrm>
            <a:prstGeom prst="rect">
              <a:avLst/>
            </a:prstGeom>
          </p:spPr>
        </p:pic>
      </p:grpSp>
      <p:grpSp>
        <p:nvGrpSpPr>
          <p:cNvPr name="Group 7" id="7"/>
          <p:cNvGrpSpPr/>
          <p:nvPr/>
        </p:nvGrpSpPr>
        <p:grpSpPr>
          <a:xfrm rot="0">
            <a:off x="4172187" y="433699"/>
            <a:ext cx="3276124" cy="2087083"/>
            <a:chOff x="0" y="0"/>
            <a:chExt cx="4368165" cy="2782778"/>
          </a:xfrm>
        </p:grpSpPr>
        <p:pic>
          <p:nvPicPr>
            <p:cNvPr name="Picture 8" id="8"/>
            <p:cNvPicPr>
              <a:picLocks noChangeAspect="true"/>
            </p:cNvPicPr>
            <p:nvPr/>
          </p:nvPicPr>
          <p:blipFill>
            <a:blip r:embed="rId5"/>
            <a:srcRect l="18956" t="20156" r="10711" b="12592"/>
            <a:stretch>
              <a:fillRect/>
            </a:stretch>
          </p:blipFill>
          <p:spPr>
            <a:xfrm flipH="false" flipV="false">
              <a:off x="0" y="0"/>
              <a:ext cx="4368165" cy="2782778"/>
            </a:xfrm>
            <a:prstGeom prst="rect">
              <a:avLst/>
            </a:prstGeom>
          </p:spPr>
        </p:pic>
      </p:grpSp>
      <p:grpSp>
        <p:nvGrpSpPr>
          <p:cNvPr name="Group 9" id="9"/>
          <p:cNvGrpSpPr/>
          <p:nvPr/>
        </p:nvGrpSpPr>
        <p:grpSpPr>
          <a:xfrm rot="0">
            <a:off x="4172187" y="5223015"/>
            <a:ext cx="3276124" cy="2087083"/>
            <a:chOff x="0" y="0"/>
            <a:chExt cx="4368165" cy="2782778"/>
          </a:xfrm>
        </p:grpSpPr>
        <p:pic>
          <p:nvPicPr>
            <p:cNvPr name="Picture 10" id="10"/>
            <p:cNvPicPr>
              <a:picLocks noChangeAspect="true"/>
            </p:cNvPicPr>
            <p:nvPr/>
          </p:nvPicPr>
          <p:blipFill>
            <a:blip r:embed="rId6"/>
            <a:srcRect l="0" t="28777" r="0" b="28777"/>
            <a:stretch>
              <a:fillRect/>
            </a:stretch>
          </p:blipFill>
          <p:spPr>
            <a:xfrm flipH="false" flipV="false">
              <a:off x="0" y="0"/>
              <a:ext cx="4368165" cy="2782778"/>
            </a:xfrm>
            <a:prstGeom prst="rect">
              <a:avLst/>
            </a:prstGeom>
          </p:spPr>
        </p:pic>
      </p:grpSp>
      <p:sp>
        <p:nvSpPr>
          <p:cNvPr name="TextBox 11" id="11"/>
          <p:cNvSpPr txBox="true"/>
          <p:nvPr/>
        </p:nvSpPr>
        <p:spPr>
          <a:xfrm rot="0">
            <a:off x="312787" y="3107517"/>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2" id="12"/>
          <p:cNvSpPr txBox="true"/>
          <p:nvPr/>
        </p:nvSpPr>
        <p:spPr>
          <a:xfrm rot="0">
            <a:off x="312787" y="2721978"/>
            <a:ext cx="3268375"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1</a:t>
            </a:r>
          </a:p>
        </p:txBody>
      </p:sp>
      <p:sp>
        <p:nvSpPr>
          <p:cNvPr name="TextBox 13" id="13"/>
          <p:cNvSpPr txBox="true"/>
          <p:nvPr/>
        </p:nvSpPr>
        <p:spPr>
          <a:xfrm rot="0">
            <a:off x="312787"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4" id="14"/>
          <p:cNvSpPr txBox="true"/>
          <p:nvPr/>
        </p:nvSpPr>
        <p:spPr>
          <a:xfrm rot="0">
            <a:off x="312787" y="7511294"/>
            <a:ext cx="3268375"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2</a:t>
            </a:r>
          </a:p>
        </p:txBody>
      </p:sp>
      <p:sp>
        <p:nvSpPr>
          <p:cNvPr name="TextBox 15" id="15"/>
          <p:cNvSpPr txBox="true"/>
          <p:nvPr/>
        </p:nvSpPr>
        <p:spPr>
          <a:xfrm rot="0">
            <a:off x="4179935" y="3107517"/>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6" id="16"/>
          <p:cNvSpPr txBox="true"/>
          <p:nvPr/>
        </p:nvSpPr>
        <p:spPr>
          <a:xfrm rot="0">
            <a:off x="4179935" y="2721978"/>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3</a:t>
            </a:r>
          </a:p>
        </p:txBody>
      </p:sp>
      <p:sp>
        <p:nvSpPr>
          <p:cNvPr name="TextBox 17" id="17"/>
          <p:cNvSpPr txBox="true"/>
          <p:nvPr/>
        </p:nvSpPr>
        <p:spPr>
          <a:xfrm rot="0">
            <a:off x="4179935"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8" id="18"/>
          <p:cNvSpPr txBox="true"/>
          <p:nvPr/>
        </p:nvSpPr>
        <p:spPr>
          <a:xfrm rot="0">
            <a:off x="4179935" y="7511294"/>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4</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3886200" cy="10058400"/>
          </a:xfrm>
          <a:custGeom>
            <a:avLst/>
            <a:gdLst/>
            <a:ahLst/>
            <a:cxnLst/>
            <a:rect r="r" b="b" t="t" l="l"/>
            <a:pathLst>
              <a:path h="10058400" w="3886200">
                <a:moveTo>
                  <a:pt x="0" y="0"/>
                </a:moveTo>
                <a:lnTo>
                  <a:pt x="3886200" y="0"/>
                </a:lnTo>
                <a:lnTo>
                  <a:pt x="3886200" y="10058400"/>
                </a:lnTo>
                <a:lnTo>
                  <a:pt x="0" y="10058400"/>
                </a:lnTo>
                <a:lnTo>
                  <a:pt x="0" y="0"/>
                </a:lnTo>
                <a:close/>
              </a:path>
            </a:pathLst>
          </a:custGeom>
          <a:blipFill>
            <a:blip r:embed="rId2"/>
            <a:stretch>
              <a:fillRect l="-1570" t="0" r="-852" b="-5689"/>
            </a:stretch>
          </a:blipFill>
        </p:spPr>
      </p:sp>
      <p:grpSp>
        <p:nvGrpSpPr>
          <p:cNvPr name="Group 3" id="3"/>
          <p:cNvGrpSpPr/>
          <p:nvPr/>
        </p:nvGrpSpPr>
        <p:grpSpPr>
          <a:xfrm rot="0">
            <a:off x="0" y="0"/>
            <a:ext cx="3886200" cy="7310098"/>
            <a:chOff x="0" y="0"/>
            <a:chExt cx="5181600" cy="9746797"/>
          </a:xfrm>
        </p:grpSpPr>
        <p:pic>
          <p:nvPicPr>
            <p:cNvPr name="Picture 4" id="4"/>
            <p:cNvPicPr>
              <a:picLocks noChangeAspect="true"/>
            </p:cNvPicPr>
            <p:nvPr/>
          </p:nvPicPr>
          <p:blipFill>
            <a:blip r:embed="rId3"/>
            <a:srcRect l="0" t="7765" r="37713" b="14174"/>
            <a:stretch>
              <a:fillRect/>
            </a:stretch>
          </p:blipFill>
          <p:spPr>
            <a:xfrm flipH="false" flipV="false">
              <a:off x="0" y="0"/>
              <a:ext cx="5181600" cy="9746797"/>
            </a:xfrm>
            <a:prstGeom prst="rect">
              <a:avLst/>
            </a:prstGeom>
          </p:spPr>
        </p:pic>
      </p:grpSp>
      <p:grpSp>
        <p:nvGrpSpPr>
          <p:cNvPr name="Group 5" id="5"/>
          <p:cNvGrpSpPr/>
          <p:nvPr/>
        </p:nvGrpSpPr>
        <p:grpSpPr>
          <a:xfrm rot="0">
            <a:off x="4172187" y="433699"/>
            <a:ext cx="3276124" cy="2087083"/>
            <a:chOff x="0" y="0"/>
            <a:chExt cx="4368165" cy="2782778"/>
          </a:xfrm>
        </p:grpSpPr>
        <p:pic>
          <p:nvPicPr>
            <p:cNvPr name="Picture 6" id="6"/>
            <p:cNvPicPr>
              <a:picLocks noChangeAspect="true"/>
            </p:cNvPicPr>
            <p:nvPr/>
          </p:nvPicPr>
          <p:blipFill>
            <a:blip r:embed="rId4"/>
            <a:srcRect l="2508" t="20521" r="31856" b="5144"/>
            <a:stretch>
              <a:fillRect/>
            </a:stretch>
          </p:blipFill>
          <p:spPr>
            <a:xfrm flipH="false" flipV="false">
              <a:off x="0" y="0"/>
              <a:ext cx="4368165" cy="2782778"/>
            </a:xfrm>
            <a:prstGeom prst="rect">
              <a:avLst/>
            </a:prstGeom>
          </p:spPr>
        </p:pic>
      </p:grpSp>
      <p:grpSp>
        <p:nvGrpSpPr>
          <p:cNvPr name="Group 7" id="7"/>
          <p:cNvGrpSpPr/>
          <p:nvPr/>
        </p:nvGrpSpPr>
        <p:grpSpPr>
          <a:xfrm rot="0">
            <a:off x="4172187" y="5223015"/>
            <a:ext cx="3276124" cy="2087083"/>
            <a:chOff x="0" y="0"/>
            <a:chExt cx="4368165" cy="2782778"/>
          </a:xfrm>
        </p:grpSpPr>
        <p:pic>
          <p:nvPicPr>
            <p:cNvPr name="Picture 8" id="8"/>
            <p:cNvPicPr>
              <a:picLocks noChangeAspect="true"/>
            </p:cNvPicPr>
            <p:nvPr/>
          </p:nvPicPr>
          <p:blipFill>
            <a:blip r:embed="rId5"/>
            <a:srcRect l="6048" t="0" r="6048" b="0"/>
            <a:stretch>
              <a:fillRect/>
            </a:stretch>
          </p:blipFill>
          <p:spPr>
            <a:xfrm flipH="false" flipV="false">
              <a:off x="0" y="0"/>
              <a:ext cx="4368165" cy="2782778"/>
            </a:xfrm>
            <a:prstGeom prst="rect">
              <a:avLst/>
            </a:prstGeom>
          </p:spPr>
        </p:pic>
      </p:grpSp>
      <p:sp>
        <p:nvSpPr>
          <p:cNvPr name="TextBox 9" id="9"/>
          <p:cNvSpPr txBox="true"/>
          <p:nvPr/>
        </p:nvSpPr>
        <p:spPr>
          <a:xfrm rot="0">
            <a:off x="312787"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0" id="10"/>
          <p:cNvSpPr txBox="true"/>
          <p:nvPr/>
        </p:nvSpPr>
        <p:spPr>
          <a:xfrm rot="0">
            <a:off x="312787" y="7511294"/>
            <a:ext cx="3268375"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5</a:t>
            </a:r>
          </a:p>
        </p:txBody>
      </p:sp>
      <p:sp>
        <p:nvSpPr>
          <p:cNvPr name="TextBox 11" id="11"/>
          <p:cNvSpPr txBox="true"/>
          <p:nvPr/>
        </p:nvSpPr>
        <p:spPr>
          <a:xfrm rot="0">
            <a:off x="4179935" y="3107517"/>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2" id="12"/>
          <p:cNvSpPr txBox="true"/>
          <p:nvPr/>
        </p:nvSpPr>
        <p:spPr>
          <a:xfrm rot="0">
            <a:off x="4179935" y="2721978"/>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6</a:t>
            </a:r>
          </a:p>
        </p:txBody>
      </p:sp>
      <p:sp>
        <p:nvSpPr>
          <p:cNvPr name="TextBox 13" id="13"/>
          <p:cNvSpPr txBox="true"/>
          <p:nvPr/>
        </p:nvSpPr>
        <p:spPr>
          <a:xfrm rot="0">
            <a:off x="4179935" y="7896833"/>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4" id="14"/>
          <p:cNvSpPr txBox="true"/>
          <p:nvPr/>
        </p:nvSpPr>
        <p:spPr>
          <a:xfrm rot="0">
            <a:off x="4179935" y="7511294"/>
            <a:ext cx="3260627" cy="235591"/>
          </a:xfrm>
          <a:prstGeom prst="rect">
            <a:avLst/>
          </a:prstGeom>
        </p:spPr>
        <p:txBody>
          <a:bodyPr anchor="t" rtlCol="false" tIns="0" lIns="0" bIns="0" rIns="0">
            <a:spAutoFit/>
          </a:bodyPr>
          <a:lstStyle/>
          <a:p>
            <a:pPr algn="l">
              <a:lnSpc>
                <a:spcPts val="1714"/>
              </a:lnSpc>
            </a:pPr>
            <a:r>
              <a:rPr lang="en-US" b="true" sz="1224" spc="437">
                <a:solidFill>
                  <a:srgbClr val="000000"/>
                </a:solidFill>
                <a:latin typeface="HW Cigars Trial Medium"/>
                <a:ea typeface="HW Cigars Trial Medium"/>
                <a:cs typeface="HW Cigars Trial Medium"/>
                <a:sym typeface="HW Cigars Trial Medium"/>
              </a:rPr>
              <a:t>EXPERIENCIA 7</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DAGbZGt8azA</dc:identifier>
  <dcterms:modified xsi:type="dcterms:W3CDTF">2011-08-01T06:04:30Z</dcterms:modified>
  <cp:revision>1</cp:revision>
  <dc:title> Template - Itinerario de Viaje Insider</dc:title>
</cp:coreProperties>
</file>