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7772400" cy="10058400"/>
  <p:notesSz cx="6858000" cy="9144000"/>
  <p:embeddedFontLst>
    <p:embeddedFont>
      <p:font typeface="HW Cigars Trial Medium" charset="1" panose="020B0003050101020103"/>
      <p:regular r:id="rId21"/>
    </p:embeddedFont>
    <p:embeddedFont>
      <p:font typeface="Neue Haas Grotesk Display Pro Light" charset="1" panose="020D0304030502050203"/>
      <p:regular r:id="rId22"/>
    </p:embeddedFont>
    <p:embeddedFont>
      <p:font typeface="Neue Haas Grotesk Display Pro" charset="1" panose="020D0504030502050203"/>
      <p:regular r:id="rId23"/>
    </p:embeddedFont>
    <p:embeddedFont>
      <p:font typeface="HW Cigars Trial Semi-Bold" charset="1" panose="020B0003050101020103"/>
      <p:regular r:id="rId24"/>
    </p:embeddedFont>
    <p:embeddedFont>
      <p:font typeface="Neue Haas Grotesk Display Pro Medium" charset="1" panose="020D0604030502050203"/>
      <p:regular r:id="rId25"/>
    </p:embeddedFont>
    <p:embeddedFont>
      <p:font typeface="Portrait" charset="1" panose="02000000000000000000"/>
      <p:regular r:id="rId26"/>
    </p:embeddedFont>
    <p:embeddedFont>
      <p:font typeface="Inter" charset="1" panose="02000503000000020004"/>
      <p:regular r:id="rId27"/>
    </p:embeddedFont>
    <p:embeddedFont>
      <p:font typeface="HW Cigars Trial Light" charset="1" panose="020B0003050101020103"/>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jpeg" Type="http://schemas.openxmlformats.org/officeDocument/2006/relationships/image"/><Relationship Id="rId6" Target="../media/image20.jpeg" Type="http://schemas.openxmlformats.org/officeDocument/2006/relationships/image"/><Relationship Id="rId7" Target="../media/image7.jpeg" Type="http://schemas.openxmlformats.org/officeDocument/2006/relationships/image"/><Relationship Id="rId8" Target="../media/image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21.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 Id="rId6" Target="../media/image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 Id="rId6" Target="../media/image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8.png" Type="http://schemas.openxmlformats.org/officeDocument/2006/relationships/image"/><Relationship Id="rId4"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264937"/>
            <a:ext cx="7772400" cy="6133388"/>
            <a:chOff x="0" y="0"/>
            <a:chExt cx="792955" cy="625740"/>
          </a:xfrm>
        </p:grpSpPr>
        <p:sp>
          <p:nvSpPr>
            <p:cNvPr name="Freeform 3" id="3"/>
            <p:cNvSpPr/>
            <p:nvPr/>
          </p:nvSpPr>
          <p:spPr>
            <a:xfrm flipH="false" flipV="false" rot="0">
              <a:off x="0" y="0"/>
              <a:ext cx="792955" cy="625740"/>
            </a:xfrm>
            <a:custGeom>
              <a:avLst/>
              <a:gdLst/>
              <a:ahLst/>
              <a:cxnLst/>
              <a:rect r="r" b="b" t="t" l="l"/>
              <a:pathLst>
                <a:path h="625740" w="792955">
                  <a:moveTo>
                    <a:pt x="0" y="0"/>
                  </a:moveTo>
                  <a:lnTo>
                    <a:pt x="792955" y="0"/>
                  </a:lnTo>
                  <a:lnTo>
                    <a:pt x="792955" y="625740"/>
                  </a:lnTo>
                  <a:lnTo>
                    <a:pt x="0" y="625740"/>
                  </a:lnTo>
                  <a:close/>
                </a:path>
              </a:pathLst>
            </a:custGeom>
            <a:blipFill>
              <a:blip r:embed="rId2"/>
              <a:stretch>
                <a:fillRect l="-9292" t="0" r="-9292" b="0"/>
              </a:stretch>
            </a:blipFill>
          </p:spPr>
        </p:sp>
      </p:grpSp>
      <p:grpSp>
        <p:nvGrpSpPr>
          <p:cNvPr name="Group 4" id="4"/>
          <p:cNvGrpSpPr/>
          <p:nvPr/>
        </p:nvGrpSpPr>
        <p:grpSpPr>
          <a:xfrm rot="0">
            <a:off x="0" y="741413"/>
            <a:ext cx="411910" cy="913444"/>
            <a:chOff x="0" y="0"/>
            <a:chExt cx="163414" cy="362384"/>
          </a:xfrm>
        </p:grpSpPr>
        <p:sp>
          <p:nvSpPr>
            <p:cNvPr name="Freeform 5" id="5"/>
            <p:cNvSpPr/>
            <p:nvPr/>
          </p:nvSpPr>
          <p:spPr>
            <a:xfrm flipH="false" flipV="false" rot="0">
              <a:off x="0" y="0"/>
              <a:ext cx="163414" cy="362384"/>
            </a:xfrm>
            <a:custGeom>
              <a:avLst/>
              <a:gdLst/>
              <a:ahLst/>
              <a:cxnLst/>
              <a:rect r="r" b="b" t="t" l="l"/>
              <a:pathLst>
                <a:path h="362384" w="163414">
                  <a:moveTo>
                    <a:pt x="0" y="0"/>
                  </a:moveTo>
                  <a:lnTo>
                    <a:pt x="163414" y="0"/>
                  </a:lnTo>
                  <a:lnTo>
                    <a:pt x="163414" y="362384"/>
                  </a:lnTo>
                  <a:lnTo>
                    <a:pt x="0" y="362384"/>
                  </a:lnTo>
                  <a:close/>
                </a:path>
              </a:pathLst>
            </a:custGeom>
            <a:solidFill>
              <a:srgbClr val="79411C"/>
            </a:solidFill>
            <a:ln cap="sq" w="12700">
              <a:solidFill>
                <a:srgbClr val="000000"/>
              </a:solidFill>
              <a:prstDash val="solid"/>
              <a:miter/>
            </a:ln>
          </p:spPr>
        </p:sp>
      </p:grpSp>
      <p:sp>
        <p:nvSpPr>
          <p:cNvPr name="TextBox 6" id="6"/>
          <p:cNvSpPr txBox="true"/>
          <p:nvPr/>
        </p:nvSpPr>
        <p:spPr>
          <a:xfrm rot="0">
            <a:off x="2408118" y="1200102"/>
            <a:ext cx="4462365" cy="520788"/>
          </a:xfrm>
          <a:prstGeom prst="rect">
            <a:avLst/>
          </a:prstGeom>
        </p:spPr>
        <p:txBody>
          <a:bodyPr anchor="t" rtlCol="false" tIns="0" lIns="0" bIns="0" rIns="0">
            <a:spAutoFit/>
          </a:bodyPr>
          <a:lstStyle/>
          <a:p>
            <a:pPr algn="just">
              <a:lnSpc>
                <a:spcPts val="3845"/>
              </a:lnSpc>
            </a:pPr>
            <a:r>
              <a:rPr lang="en-US" b="true" sz="2746">
                <a:solidFill>
                  <a:srgbClr val="404040"/>
                </a:solidFill>
                <a:latin typeface="HW Cigars Trial Medium"/>
                <a:ea typeface="HW Cigars Trial Medium"/>
                <a:cs typeface="HW Cigars Trial Medium"/>
                <a:sym typeface="HW Cigars Trial Medium"/>
              </a:rPr>
              <a:t>LOREM IPSUM DOLOR</a:t>
            </a:r>
          </a:p>
        </p:txBody>
      </p:sp>
      <p:sp>
        <p:nvSpPr>
          <p:cNvPr name="TextBox 7" id="7"/>
          <p:cNvSpPr txBox="true"/>
          <p:nvPr/>
        </p:nvSpPr>
        <p:spPr>
          <a:xfrm rot="0">
            <a:off x="2408118" y="749033"/>
            <a:ext cx="3325861" cy="453411"/>
          </a:xfrm>
          <a:prstGeom prst="rect">
            <a:avLst/>
          </a:prstGeom>
        </p:spPr>
        <p:txBody>
          <a:bodyPr anchor="t" rtlCol="false" tIns="0" lIns="0" bIns="0" rIns="0">
            <a:spAutoFit/>
          </a:bodyPr>
          <a:lstStyle/>
          <a:p>
            <a:pPr algn="just">
              <a:lnSpc>
                <a:spcPts val="3358"/>
              </a:lnSpc>
            </a:pPr>
            <a:r>
              <a:rPr lang="en-US" b="true" sz="2399" spc="398">
                <a:solidFill>
                  <a:srgbClr val="5C6060"/>
                </a:solidFill>
                <a:latin typeface="HW Cigars Trial Medium"/>
                <a:ea typeface="HW Cigars Trial Medium"/>
                <a:cs typeface="HW Cigars Trial Medium"/>
                <a:sym typeface="HW Cigars Trial Medium"/>
              </a:rPr>
              <a:t>ITINERARIO</a:t>
            </a:r>
          </a:p>
        </p:txBody>
      </p:sp>
      <p:sp>
        <p:nvSpPr>
          <p:cNvPr name="TextBox 8" id="8"/>
          <p:cNvSpPr txBox="true"/>
          <p:nvPr/>
        </p:nvSpPr>
        <p:spPr>
          <a:xfrm rot="0">
            <a:off x="1101270" y="8803093"/>
            <a:ext cx="5569860" cy="522720"/>
          </a:xfrm>
          <a:prstGeom prst="rect">
            <a:avLst/>
          </a:prstGeom>
        </p:spPr>
        <p:txBody>
          <a:bodyPr anchor="t" rtlCol="false" tIns="0" lIns="0" bIns="0" rIns="0">
            <a:spAutoFit/>
          </a:bodyPr>
          <a:lstStyle/>
          <a:p>
            <a:pPr algn="l">
              <a:lnSpc>
                <a:spcPts val="1943"/>
              </a:lnSpc>
            </a:pPr>
            <a:r>
              <a:rPr lang="en-US" b="true" sz="1799" spc="367">
                <a:solidFill>
                  <a:srgbClr val="404040"/>
                </a:solidFill>
                <a:latin typeface="HW Cigars Trial Medium"/>
                <a:ea typeface="HW Cigars Trial Medium"/>
                <a:cs typeface="HW Cigars Trial Medium"/>
                <a:sym typeface="HW Cigars Trial Medium"/>
              </a:rPr>
              <a:t>LOREM IPSUM DOLOR SIT AMET, CONSECTETUER ADIPISCING ELIT.</a:t>
            </a:r>
          </a:p>
        </p:txBody>
      </p:sp>
      <p:sp>
        <p:nvSpPr>
          <p:cNvPr name="Freeform 9" id="9"/>
          <p:cNvSpPr/>
          <p:nvPr/>
        </p:nvSpPr>
        <p:spPr>
          <a:xfrm flipH="false" flipV="false" rot="0">
            <a:off x="777240" y="683998"/>
            <a:ext cx="1094236" cy="1036892"/>
          </a:xfrm>
          <a:custGeom>
            <a:avLst/>
            <a:gdLst/>
            <a:ahLst/>
            <a:cxnLst/>
            <a:rect r="r" b="b" t="t" l="l"/>
            <a:pathLst>
              <a:path h="1036892" w="1094236">
                <a:moveTo>
                  <a:pt x="0" y="0"/>
                </a:moveTo>
                <a:lnTo>
                  <a:pt x="1094236" y="0"/>
                </a:lnTo>
                <a:lnTo>
                  <a:pt x="1094236" y="1036892"/>
                </a:lnTo>
                <a:lnTo>
                  <a:pt x="0" y="1036892"/>
                </a:lnTo>
                <a:lnTo>
                  <a:pt x="0" y="0"/>
                </a:lnTo>
                <a:close/>
              </a:path>
            </a:pathLst>
          </a:custGeom>
          <a:blipFill>
            <a:blip r:embed="rId3"/>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12787" y="7896833"/>
            <a:ext cx="3404469" cy="12128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3" id="3"/>
          <p:cNvSpPr txBox="true"/>
          <p:nvPr/>
        </p:nvSpPr>
        <p:spPr>
          <a:xfrm rot="0">
            <a:off x="4043841" y="7896833"/>
            <a:ext cx="3404469" cy="12128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4" id="4"/>
          <p:cNvGrpSpPr/>
          <p:nvPr/>
        </p:nvGrpSpPr>
        <p:grpSpPr>
          <a:xfrm rot="0">
            <a:off x="0" y="5527202"/>
            <a:ext cx="2514137" cy="2087083"/>
            <a:chOff x="0" y="0"/>
            <a:chExt cx="3352182" cy="2782778"/>
          </a:xfrm>
        </p:grpSpPr>
        <p:pic>
          <p:nvPicPr>
            <p:cNvPr name="Picture 5" id="5"/>
            <p:cNvPicPr>
              <a:picLocks noChangeAspect="true"/>
            </p:cNvPicPr>
            <p:nvPr/>
          </p:nvPicPr>
          <p:blipFill>
            <a:blip r:embed="rId2"/>
            <a:srcRect l="0" t="1250" r="0" b="43441"/>
            <a:stretch>
              <a:fillRect/>
            </a:stretch>
          </p:blipFill>
          <p:spPr>
            <a:xfrm flipH="false" flipV="false">
              <a:off x="0" y="0"/>
              <a:ext cx="3352182" cy="2782778"/>
            </a:xfrm>
            <a:prstGeom prst="rect">
              <a:avLst/>
            </a:prstGeom>
          </p:spPr>
        </p:pic>
      </p:grpSp>
      <p:grpSp>
        <p:nvGrpSpPr>
          <p:cNvPr name="Group 6" id="6"/>
          <p:cNvGrpSpPr/>
          <p:nvPr/>
        </p:nvGrpSpPr>
        <p:grpSpPr>
          <a:xfrm rot="0">
            <a:off x="5258263" y="5527202"/>
            <a:ext cx="2514137" cy="2087083"/>
            <a:chOff x="0" y="0"/>
            <a:chExt cx="3352182" cy="2782778"/>
          </a:xfrm>
        </p:grpSpPr>
        <p:pic>
          <p:nvPicPr>
            <p:cNvPr name="Picture 7" id="7"/>
            <p:cNvPicPr>
              <a:picLocks noChangeAspect="true"/>
            </p:cNvPicPr>
            <p:nvPr/>
          </p:nvPicPr>
          <p:blipFill>
            <a:blip r:embed="rId3"/>
            <a:srcRect l="17028" t="7564" r="8784" b="0"/>
            <a:stretch>
              <a:fillRect/>
            </a:stretch>
          </p:blipFill>
          <p:spPr>
            <a:xfrm flipH="false" flipV="false">
              <a:off x="0" y="0"/>
              <a:ext cx="3352182" cy="2782778"/>
            </a:xfrm>
            <a:prstGeom prst="rect">
              <a:avLst/>
            </a:prstGeom>
          </p:spPr>
        </p:pic>
      </p:grpSp>
      <p:grpSp>
        <p:nvGrpSpPr>
          <p:cNvPr name="Group 8" id="8"/>
          <p:cNvGrpSpPr/>
          <p:nvPr/>
        </p:nvGrpSpPr>
        <p:grpSpPr>
          <a:xfrm rot="0">
            <a:off x="2629132" y="5527202"/>
            <a:ext cx="2514137" cy="2087083"/>
            <a:chOff x="0" y="0"/>
            <a:chExt cx="3352182" cy="2782778"/>
          </a:xfrm>
        </p:grpSpPr>
        <p:pic>
          <p:nvPicPr>
            <p:cNvPr name="Picture 9" id="9"/>
            <p:cNvPicPr>
              <a:picLocks noChangeAspect="true"/>
            </p:cNvPicPr>
            <p:nvPr/>
          </p:nvPicPr>
          <p:blipFill>
            <a:blip r:embed="rId4"/>
            <a:srcRect l="0" t="22345" r="0" b="22345"/>
            <a:stretch>
              <a:fillRect/>
            </a:stretch>
          </p:blipFill>
          <p:spPr>
            <a:xfrm flipH="false" flipV="false">
              <a:off x="0" y="0"/>
              <a:ext cx="3352182" cy="2782778"/>
            </a:xfrm>
            <a:prstGeom prst="rect">
              <a:avLst/>
            </a:prstGeom>
          </p:spPr>
        </p:pic>
      </p:grpSp>
      <p:grpSp>
        <p:nvGrpSpPr>
          <p:cNvPr name="Group 10" id="10"/>
          <p:cNvGrpSpPr/>
          <p:nvPr/>
        </p:nvGrpSpPr>
        <p:grpSpPr>
          <a:xfrm rot="0">
            <a:off x="2629132" y="0"/>
            <a:ext cx="4819179" cy="3018925"/>
            <a:chOff x="0" y="0"/>
            <a:chExt cx="3566097" cy="2233945"/>
          </a:xfrm>
        </p:grpSpPr>
        <p:sp>
          <p:nvSpPr>
            <p:cNvPr name="Freeform 11" id="11"/>
            <p:cNvSpPr/>
            <p:nvPr/>
          </p:nvSpPr>
          <p:spPr>
            <a:xfrm flipH="false" flipV="false" rot="0">
              <a:off x="0" y="0"/>
              <a:ext cx="3566097" cy="2233945"/>
            </a:xfrm>
            <a:custGeom>
              <a:avLst/>
              <a:gdLst/>
              <a:ahLst/>
              <a:cxnLst/>
              <a:rect r="r" b="b" t="t" l="l"/>
              <a:pathLst>
                <a:path h="2233945" w="3566097">
                  <a:moveTo>
                    <a:pt x="0" y="0"/>
                  </a:moveTo>
                  <a:lnTo>
                    <a:pt x="3566097" y="0"/>
                  </a:lnTo>
                  <a:lnTo>
                    <a:pt x="3566097" y="2233945"/>
                  </a:lnTo>
                  <a:lnTo>
                    <a:pt x="0" y="2233945"/>
                  </a:lnTo>
                  <a:close/>
                </a:path>
              </a:pathLst>
            </a:custGeom>
            <a:solidFill>
              <a:srgbClr val="79411C"/>
            </a:solidFill>
            <a:ln cap="sq" w="12700">
              <a:solidFill>
                <a:srgbClr val="000000"/>
              </a:solidFill>
              <a:prstDash val="solid"/>
              <a:miter/>
            </a:ln>
          </p:spPr>
        </p:sp>
      </p:grpSp>
      <p:sp>
        <p:nvSpPr>
          <p:cNvPr name="TextBox 12" id="12"/>
          <p:cNvSpPr txBox="true"/>
          <p:nvPr/>
        </p:nvSpPr>
        <p:spPr>
          <a:xfrm rot="0">
            <a:off x="2606772" y="3304675"/>
            <a:ext cx="4841538" cy="17272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3" id="13"/>
          <p:cNvSpPr txBox="true"/>
          <p:nvPr/>
        </p:nvSpPr>
        <p:spPr>
          <a:xfrm rot="0">
            <a:off x="3508141" y="1429442"/>
            <a:ext cx="3200946" cy="192734"/>
          </a:xfrm>
          <a:prstGeom prst="rect">
            <a:avLst/>
          </a:prstGeom>
        </p:spPr>
        <p:txBody>
          <a:bodyPr anchor="t" rtlCol="false" tIns="0" lIns="0" bIns="0" rIns="0">
            <a:spAutoFit/>
          </a:bodyPr>
          <a:lstStyle/>
          <a:p>
            <a:pPr algn="ctr">
              <a:lnSpc>
                <a:spcPts val="923"/>
              </a:lnSpc>
            </a:pPr>
            <a:r>
              <a:rPr lang="en-US" b="true" sz="1846" spc="799">
                <a:solidFill>
                  <a:srgbClr val="FFFFFF"/>
                </a:solidFill>
                <a:latin typeface="HW Cigars Trial Medium"/>
                <a:ea typeface="HW Cigars Trial Medium"/>
                <a:cs typeface="HW Cigars Trial Medium"/>
                <a:sym typeface="HW Cigars Trial Medium"/>
              </a:rPr>
              <a:t>EXPERIENCIA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6915" y="0"/>
            <a:ext cx="3667186" cy="10058400"/>
          </a:xfrm>
          <a:custGeom>
            <a:avLst/>
            <a:gdLst/>
            <a:ahLst/>
            <a:cxnLst/>
            <a:rect r="r" b="b" t="t" l="l"/>
            <a:pathLst>
              <a:path h="10058400" w="3667186">
                <a:moveTo>
                  <a:pt x="0" y="0"/>
                </a:moveTo>
                <a:lnTo>
                  <a:pt x="3667186" y="0"/>
                </a:lnTo>
                <a:lnTo>
                  <a:pt x="3667186" y="10058400"/>
                </a:lnTo>
                <a:lnTo>
                  <a:pt x="0" y="10058400"/>
                </a:lnTo>
                <a:lnTo>
                  <a:pt x="0" y="0"/>
                </a:lnTo>
                <a:close/>
              </a:path>
            </a:pathLst>
          </a:custGeom>
          <a:blipFill>
            <a:blip r:embed="rId2"/>
            <a:stretch>
              <a:fillRect l="-12362" t="-1761" r="0" b="-7650"/>
            </a:stretch>
          </a:blipFill>
        </p:spPr>
      </p:sp>
      <p:sp>
        <p:nvSpPr>
          <p:cNvPr name="Freeform 3" id="3"/>
          <p:cNvSpPr/>
          <p:nvPr/>
        </p:nvSpPr>
        <p:spPr>
          <a:xfrm flipH="false" flipV="false" rot="0">
            <a:off x="629856" y="2110131"/>
            <a:ext cx="2267386" cy="2267386"/>
          </a:xfrm>
          <a:custGeom>
            <a:avLst/>
            <a:gdLst/>
            <a:ahLst/>
            <a:cxnLst/>
            <a:rect r="r" b="b" t="t" l="l"/>
            <a:pathLst>
              <a:path h="2267386" w="2267386">
                <a:moveTo>
                  <a:pt x="0" y="0"/>
                </a:moveTo>
                <a:lnTo>
                  <a:pt x="2267386" y="0"/>
                </a:lnTo>
                <a:lnTo>
                  <a:pt x="2267386"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83474" y="2263749"/>
            <a:ext cx="1960150" cy="196015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sp>
        <p:nvSpPr>
          <p:cNvPr name="Freeform 6" id="6"/>
          <p:cNvSpPr/>
          <p:nvPr/>
        </p:nvSpPr>
        <p:spPr>
          <a:xfrm flipH="false" flipV="false" rot="0">
            <a:off x="0" y="0"/>
            <a:ext cx="7772400" cy="2110131"/>
          </a:xfrm>
          <a:custGeom>
            <a:avLst/>
            <a:gdLst/>
            <a:ahLst/>
            <a:cxnLst/>
            <a:rect r="r" b="b" t="t" l="l"/>
            <a:pathLst>
              <a:path h="2110131" w="7772400">
                <a:moveTo>
                  <a:pt x="0" y="0"/>
                </a:moveTo>
                <a:lnTo>
                  <a:pt x="7772400" y="0"/>
                </a:lnTo>
                <a:lnTo>
                  <a:pt x="7772400" y="2110131"/>
                </a:lnTo>
                <a:lnTo>
                  <a:pt x="0" y="2110131"/>
                </a:lnTo>
                <a:lnTo>
                  <a:pt x="0" y="0"/>
                </a:lnTo>
                <a:close/>
              </a:path>
            </a:pathLst>
          </a:custGeom>
          <a:blipFill>
            <a:blip r:embed="rId6"/>
            <a:stretch>
              <a:fillRect l="0" t="-24774" r="0" b="0"/>
            </a:stretch>
          </a:blipFill>
        </p:spPr>
      </p:sp>
      <p:sp>
        <p:nvSpPr>
          <p:cNvPr name="TextBox 7" id="7"/>
          <p:cNvSpPr txBox="true"/>
          <p:nvPr/>
        </p:nvSpPr>
        <p:spPr>
          <a:xfrm rot="0">
            <a:off x="783474" y="4657848"/>
            <a:ext cx="2968848"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8" id="8"/>
          <p:cNvSpPr txBox="true"/>
          <p:nvPr/>
        </p:nvSpPr>
        <p:spPr>
          <a:xfrm rot="0">
            <a:off x="783474" y="4348942"/>
            <a:ext cx="2968848" cy="307001"/>
          </a:xfrm>
          <a:prstGeom prst="rect">
            <a:avLst/>
          </a:prstGeom>
        </p:spPr>
        <p:txBody>
          <a:bodyPr anchor="t" rtlCol="false" tIns="0" lIns="0" bIns="0" rIns="0">
            <a:spAutoFit/>
          </a:bodyPr>
          <a:lstStyle/>
          <a:p>
            <a:pPr algn="l">
              <a:lnSpc>
                <a:spcPts val="2123"/>
              </a:lnSpc>
            </a:pPr>
            <a:r>
              <a:rPr lang="en-US" b="true" sz="1846">
                <a:solidFill>
                  <a:srgbClr val="404040"/>
                </a:solidFill>
                <a:latin typeface="HW Cigars Trial Medium"/>
                <a:ea typeface="HW Cigars Trial Medium"/>
                <a:cs typeface="HW Cigars Trial Medium"/>
                <a:sym typeface="HW Cigars Trial Medium"/>
              </a:rPr>
              <a:t>RESTAURANTE</a:t>
            </a:r>
          </a:p>
        </p:txBody>
      </p:sp>
      <p:sp>
        <p:nvSpPr>
          <p:cNvPr name="TextBox 9" id="9"/>
          <p:cNvSpPr txBox="true"/>
          <p:nvPr/>
        </p:nvSpPr>
        <p:spPr>
          <a:xfrm rot="0">
            <a:off x="783474" y="5244085"/>
            <a:ext cx="2968848"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grpSp>
        <p:nvGrpSpPr>
          <p:cNvPr name="Group 10" id="10"/>
          <p:cNvGrpSpPr/>
          <p:nvPr/>
        </p:nvGrpSpPr>
        <p:grpSpPr>
          <a:xfrm rot="0">
            <a:off x="376915" y="1487010"/>
            <a:ext cx="3667186" cy="623121"/>
            <a:chOff x="0" y="0"/>
            <a:chExt cx="5094241" cy="865603"/>
          </a:xfrm>
        </p:grpSpPr>
        <p:sp>
          <p:nvSpPr>
            <p:cNvPr name="Freeform 11" id="11"/>
            <p:cNvSpPr/>
            <p:nvPr/>
          </p:nvSpPr>
          <p:spPr>
            <a:xfrm flipH="false" flipV="false" rot="0">
              <a:off x="0" y="0"/>
              <a:ext cx="5094241" cy="865603"/>
            </a:xfrm>
            <a:custGeom>
              <a:avLst/>
              <a:gdLst/>
              <a:ahLst/>
              <a:cxnLst/>
              <a:rect r="r" b="b" t="t" l="l"/>
              <a:pathLst>
                <a:path h="865603" w="5094241">
                  <a:moveTo>
                    <a:pt x="0" y="0"/>
                  </a:moveTo>
                  <a:lnTo>
                    <a:pt x="5094241" y="0"/>
                  </a:lnTo>
                  <a:lnTo>
                    <a:pt x="5094241" y="865603"/>
                  </a:lnTo>
                  <a:lnTo>
                    <a:pt x="0" y="865603"/>
                  </a:lnTo>
                  <a:close/>
                </a:path>
              </a:pathLst>
            </a:custGeom>
            <a:solidFill>
              <a:srgbClr val="79411C"/>
            </a:solidFill>
            <a:ln cap="sq" w="12700">
              <a:solidFill>
                <a:srgbClr val="000000"/>
              </a:solidFill>
              <a:prstDash val="solid"/>
              <a:miter/>
            </a:ln>
          </p:spPr>
        </p:sp>
      </p:grpSp>
      <p:sp>
        <p:nvSpPr>
          <p:cNvPr name="Freeform 12" id="12"/>
          <p:cNvSpPr/>
          <p:nvPr/>
        </p:nvSpPr>
        <p:spPr>
          <a:xfrm flipH="false" flipV="false" rot="0">
            <a:off x="629856" y="5763011"/>
            <a:ext cx="2267386" cy="2267386"/>
          </a:xfrm>
          <a:custGeom>
            <a:avLst/>
            <a:gdLst/>
            <a:ahLst/>
            <a:cxnLst/>
            <a:rect r="r" b="b" t="t" l="l"/>
            <a:pathLst>
              <a:path h="2267386" w="2267386">
                <a:moveTo>
                  <a:pt x="0" y="0"/>
                </a:moveTo>
                <a:lnTo>
                  <a:pt x="2267386" y="0"/>
                </a:lnTo>
                <a:lnTo>
                  <a:pt x="2267386"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783474" y="5916629"/>
            <a:ext cx="1960150" cy="196015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sp>
        <p:nvSpPr>
          <p:cNvPr name="TextBox 15" id="15"/>
          <p:cNvSpPr txBox="true"/>
          <p:nvPr/>
        </p:nvSpPr>
        <p:spPr>
          <a:xfrm rot="0">
            <a:off x="783474" y="8310728"/>
            <a:ext cx="2968848"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6" id="16"/>
          <p:cNvSpPr txBox="true"/>
          <p:nvPr/>
        </p:nvSpPr>
        <p:spPr>
          <a:xfrm rot="0">
            <a:off x="783474" y="8001822"/>
            <a:ext cx="2968848" cy="307001"/>
          </a:xfrm>
          <a:prstGeom prst="rect">
            <a:avLst/>
          </a:prstGeom>
        </p:spPr>
        <p:txBody>
          <a:bodyPr anchor="t" rtlCol="false" tIns="0" lIns="0" bIns="0" rIns="0">
            <a:spAutoFit/>
          </a:bodyPr>
          <a:lstStyle/>
          <a:p>
            <a:pPr algn="l">
              <a:lnSpc>
                <a:spcPts val="2123"/>
              </a:lnSpc>
            </a:pPr>
            <a:r>
              <a:rPr lang="en-US" b="true" sz="1846">
                <a:solidFill>
                  <a:srgbClr val="404040"/>
                </a:solidFill>
                <a:latin typeface="HW Cigars Trial Medium"/>
                <a:ea typeface="HW Cigars Trial Medium"/>
                <a:cs typeface="HW Cigars Trial Medium"/>
                <a:sym typeface="HW Cigars Trial Medium"/>
              </a:rPr>
              <a:t>RESTAURANTE</a:t>
            </a:r>
          </a:p>
        </p:txBody>
      </p:sp>
      <p:sp>
        <p:nvSpPr>
          <p:cNvPr name="TextBox 17" id="17"/>
          <p:cNvSpPr txBox="true"/>
          <p:nvPr/>
        </p:nvSpPr>
        <p:spPr>
          <a:xfrm rot="0">
            <a:off x="783474" y="8896965"/>
            <a:ext cx="2968848"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grpSp>
        <p:nvGrpSpPr>
          <p:cNvPr name="Group 18" id="18"/>
          <p:cNvGrpSpPr/>
          <p:nvPr/>
        </p:nvGrpSpPr>
        <p:grpSpPr>
          <a:xfrm rot="0">
            <a:off x="4044101" y="2110131"/>
            <a:ext cx="3728299" cy="7948269"/>
            <a:chOff x="0" y="0"/>
            <a:chExt cx="5179137" cy="11041273"/>
          </a:xfrm>
        </p:grpSpPr>
        <p:sp>
          <p:nvSpPr>
            <p:cNvPr name="Freeform 19" id="19"/>
            <p:cNvSpPr/>
            <p:nvPr/>
          </p:nvSpPr>
          <p:spPr>
            <a:xfrm flipH="false" flipV="false" rot="0">
              <a:off x="0" y="0"/>
              <a:ext cx="5179137" cy="11041273"/>
            </a:xfrm>
            <a:custGeom>
              <a:avLst/>
              <a:gdLst/>
              <a:ahLst/>
              <a:cxnLst/>
              <a:rect r="r" b="b" t="t" l="l"/>
              <a:pathLst>
                <a:path h="11041273" w="5179137">
                  <a:moveTo>
                    <a:pt x="0" y="0"/>
                  </a:moveTo>
                  <a:lnTo>
                    <a:pt x="5179137" y="0"/>
                  </a:lnTo>
                  <a:lnTo>
                    <a:pt x="5179137" y="11041273"/>
                  </a:lnTo>
                  <a:lnTo>
                    <a:pt x="0" y="11041273"/>
                  </a:lnTo>
                  <a:close/>
                </a:path>
              </a:pathLst>
            </a:custGeom>
            <a:solidFill>
              <a:srgbClr val="E4DCD3"/>
            </a:solidFill>
            <a:ln cap="sq" w="12700">
              <a:solidFill>
                <a:srgbClr val="000000"/>
              </a:solidFill>
              <a:prstDash val="solid"/>
              <a:miter/>
            </a:ln>
          </p:spPr>
        </p:sp>
      </p:grpSp>
      <p:grpSp>
        <p:nvGrpSpPr>
          <p:cNvPr name="Group 20" id="20"/>
          <p:cNvGrpSpPr/>
          <p:nvPr/>
        </p:nvGrpSpPr>
        <p:grpSpPr>
          <a:xfrm rot="0">
            <a:off x="5149877" y="1253250"/>
            <a:ext cx="1332550" cy="13325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56076" t="-4228" r="-70507" b="0"/>
              </a:stretch>
            </a:blipFill>
          </p:spPr>
        </p:sp>
      </p:grpSp>
      <p:sp>
        <p:nvSpPr>
          <p:cNvPr name="TextBox 22" id="22"/>
          <p:cNvSpPr txBox="true"/>
          <p:nvPr/>
        </p:nvSpPr>
        <p:spPr>
          <a:xfrm rot="0">
            <a:off x="4804786" y="2847050"/>
            <a:ext cx="2190374" cy="3160422"/>
          </a:xfrm>
          <a:prstGeom prst="rect">
            <a:avLst/>
          </a:prstGeom>
        </p:spPr>
        <p:txBody>
          <a:bodyPr anchor="t" rtlCol="false" tIns="0" lIns="0" bIns="0" rIns="0">
            <a:spAutoFit/>
          </a:bodyPr>
          <a:lstStyle/>
          <a:p>
            <a:pPr algn="just">
              <a:lnSpc>
                <a:spcPts val="1678"/>
              </a:lnSpc>
            </a:pPr>
            <a:r>
              <a:rPr lang="en-US" sz="1198">
                <a:solidFill>
                  <a:srgbClr val="00000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a:t>
            </a:r>
          </a:p>
        </p:txBody>
      </p:sp>
      <p:grpSp>
        <p:nvGrpSpPr>
          <p:cNvPr name="Group 23" id="23"/>
          <p:cNvGrpSpPr/>
          <p:nvPr/>
        </p:nvGrpSpPr>
        <p:grpSpPr>
          <a:xfrm rot="0">
            <a:off x="4804786" y="6938114"/>
            <a:ext cx="2190374" cy="1887729"/>
            <a:chOff x="0" y="0"/>
            <a:chExt cx="8392101" cy="7232561"/>
          </a:xfrm>
        </p:grpSpPr>
        <p:sp>
          <p:nvSpPr>
            <p:cNvPr name="Freeform 24" id="24"/>
            <p:cNvSpPr/>
            <p:nvPr/>
          </p:nvSpPr>
          <p:spPr>
            <a:xfrm flipH="false" flipV="false" rot="0">
              <a:off x="0" y="0"/>
              <a:ext cx="8392102" cy="7232562"/>
            </a:xfrm>
            <a:custGeom>
              <a:avLst/>
              <a:gdLst/>
              <a:ahLst/>
              <a:cxnLst/>
              <a:rect r="r" b="b" t="t" l="l"/>
              <a:pathLst>
                <a:path h="7232562" w="8392102">
                  <a:moveTo>
                    <a:pt x="8392102" y="173443"/>
                  </a:moveTo>
                  <a:lnTo>
                    <a:pt x="8392102" y="7059119"/>
                  </a:lnTo>
                  <a:cubicBezTo>
                    <a:pt x="8392102" y="7154945"/>
                    <a:pt x="8329196" y="7232562"/>
                    <a:pt x="8251530" y="7232562"/>
                  </a:cubicBezTo>
                  <a:lnTo>
                    <a:pt x="140571" y="7232562"/>
                  </a:lnTo>
                  <a:cubicBezTo>
                    <a:pt x="62906" y="7232562"/>
                    <a:pt x="0" y="7154945"/>
                    <a:pt x="0" y="7059119"/>
                  </a:cubicBezTo>
                  <a:lnTo>
                    <a:pt x="0" y="173443"/>
                  </a:lnTo>
                  <a:cubicBezTo>
                    <a:pt x="0" y="77616"/>
                    <a:pt x="62906" y="0"/>
                    <a:pt x="140571" y="0"/>
                  </a:cubicBezTo>
                  <a:lnTo>
                    <a:pt x="8251530" y="0"/>
                  </a:lnTo>
                  <a:cubicBezTo>
                    <a:pt x="8329196" y="0"/>
                    <a:pt x="8392102" y="77616"/>
                    <a:pt x="8392102" y="173443"/>
                  </a:cubicBezTo>
                  <a:close/>
                </a:path>
              </a:pathLst>
            </a:custGeom>
            <a:blipFill>
              <a:blip r:embed="rId8"/>
              <a:stretch>
                <a:fillRect l="-26607" t="0" r="-26607" b="0"/>
              </a:stretch>
            </a:blipFill>
          </p:spPr>
        </p:sp>
      </p:grpSp>
      <p:sp>
        <p:nvSpPr>
          <p:cNvPr name="TextBox 25" id="25"/>
          <p:cNvSpPr txBox="true"/>
          <p:nvPr/>
        </p:nvSpPr>
        <p:spPr>
          <a:xfrm rot="0">
            <a:off x="4832897" y="8899310"/>
            <a:ext cx="2162263" cy="436272"/>
          </a:xfrm>
          <a:prstGeom prst="rect">
            <a:avLst/>
          </a:prstGeom>
        </p:spPr>
        <p:txBody>
          <a:bodyPr anchor="t" rtlCol="false" tIns="0" lIns="0" bIns="0" rIns="0">
            <a:spAutoFit/>
          </a:bodyPr>
          <a:lstStyle/>
          <a:p>
            <a:pPr algn="just">
              <a:lnSpc>
                <a:spcPts val="1678"/>
              </a:lnSpc>
            </a:pPr>
            <a:r>
              <a:rPr lang="en-US" sz="1198">
                <a:solidFill>
                  <a:srgbClr val="00000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000000"/>
                </a:solidFill>
                <a:latin typeface="Neue Haas Grotesk Display Pro"/>
                <a:ea typeface="Neue Haas Grotesk Display Pro"/>
                <a:cs typeface="Neue Haas Grotesk Display Pro"/>
                <a:sym typeface="Neue Haas Grotesk Display Pro"/>
              </a:rPr>
              <a:t>C</a:t>
            </a:r>
            <a:r>
              <a:rPr lang="en-US" sz="1198">
                <a:solidFill>
                  <a:srgbClr val="000000"/>
                </a:solidFill>
                <a:latin typeface="Neue Haas Grotesk Display Pro"/>
                <a:ea typeface="Neue Haas Grotesk Display Pro"/>
                <a:cs typeface="Neue Haas Grotesk Display Pro"/>
                <a:sym typeface="Neue Haas Grotesk Display Pro"/>
              </a:rPr>
              <a:t>onsectetuer Adipiscing </a:t>
            </a:r>
          </a:p>
        </p:txBody>
      </p:sp>
      <p:sp>
        <p:nvSpPr>
          <p:cNvPr name="TextBox 26" id="26"/>
          <p:cNvSpPr txBox="true"/>
          <p:nvPr/>
        </p:nvSpPr>
        <p:spPr>
          <a:xfrm rot="0">
            <a:off x="610034" y="1824052"/>
            <a:ext cx="3200946" cy="190829"/>
          </a:xfrm>
          <a:prstGeom prst="rect">
            <a:avLst/>
          </a:prstGeom>
        </p:spPr>
        <p:txBody>
          <a:bodyPr anchor="t" rtlCol="false" tIns="0" lIns="0" bIns="0" rIns="0">
            <a:spAutoFit/>
          </a:bodyPr>
          <a:lstStyle/>
          <a:p>
            <a:pPr algn="l">
              <a:lnSpc>
                <a:spcPts val="1073"/>
              </a:lnSpc>
            </a:pPr>
            <a:r>
              <a:rPr lang="en-US" sz="2146" spc="929">
                <a:solidFill>
                  <a:srgbClr val="FFFFFF"/>
                </a:solidFill>
                <a:latin typeface="Portrait"/>
                <a:ea typeface="Portrait"/>
                <a:cs typeface="Portrait"/>
                <a:sym typeface="Portrait"/>
              </a:rPr>
              <a:t>RESTAURANTE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782960"/>
            <a:ext cx="7772400" cy="2909184"/>
          </a:xfrm>
          <a:custGeom>
            <a:avLst/>
            <a:gdLst/>
            <a:ahLst/>
            <a:cxnLst/>
            <a:rect r="r" b="b" t="t" l="l"/>
            <a:pathLst>
              <a:path h="2909184" w="7772400">
                <a:moveTo>
                  <a:pt x="0" y="0"/>
                </a:moveTo>
                <a:lnTo>
                  <a:pt x="7772400" y="0"/>
                </a:lnTo>
                <a:lnTo>
                  <a:pt x="7772400" y="2909184"/>
                </a:lnTo>
                <a:lnTo>
                  <a:pt x="0" y="2909184"/>
                </a:lnTo>
                <a:lnTo>
                  <a:pt x="0" y="0"/>
                </a:lnTo>
                <a:close/>
              </a:path>
            </a:pathLst>
          </a:custGeom>
          <a:blipFill>
            <a:blip r:embed="rId2"/>
            <a:stretch>
              <a:fillRect l="-12362" t="-416853" r="0" b="-284906"/>
            </a:stretch>
          </a:blipFill>
        </p:spPr>
      </p:sp>
      <p:grpSp>
        <p:nvGrpSpPr>
          <p:cNvPr name="Group 3" id="3"/>
          <p:cNvGrpSpPr/>
          <p:nvPr/>
        </p:nvGrpSpPr>
        <p:grpSpPr>
          <a:xfrm rot="0">
            <a:off x="0" y="935744"/>
            <a:ext cx="4746270" cy="3833688"/>
            <a:chOff x="0" y="0"/>
            <a:chExt cx="6328360" cy="5111584"/>
          </a:xfrm>
        </p:grpSpPr>
        <p:pic>
          <p:nvPicPr>
            <p:cNvPr name="Picture 4" id="4"/>
            <p:cNvPicPr>
              <a:picLocks noChangeAspect="true"/>
            </p:cNvPicPr>
            <p:nvPr/>
          </p:nvPicPr>
          <p:blipFill>
            <a:blip r:embed="rId3"/>
            <a:srcRect l="15311" t="15890" r="15311" b="0"/>
            <a:stretch>
              <a:fillRect/>
            </a:stretch>
          </p:blipFill>
          <p:spPr>
            <a:xfrm flipH="false" flipV="false">
              <a:off x="0" y="0"/>
              <a:ext cx="6328360" cy="5111584"/>
            </a:xfrm>
            <a:prstGeom prst="rect">
              <a:avLst/>
            </a:prstGeom>
          </p:spPr>
        </p:pic>
      </p:grpSp>
      <p:grpSp>
        <p:nvGrpSpPr>
          <p:cNvPr name="Group 5" id="5"/>
          <p:cNvGrpSpPr/>
          <p:nvPr/>
        </p:nvGrpSpPr>
        <p:grpSpPr>
          <a:xfrm rot="0">
            <a:off x="4746270" y="935744"/>
            <a:ext cx="3026130" cy="3833688"/>
            <a:chOff x="0" y="0"/>
            <a:chExt cx="4203723" cy="5325537"/>
          </a:xfrm>
        </p:grpSpPr>
        <p:sp>
          <p:nvSpPr>
            <p:cNvPr name="Freeform 6" id="6"/>
            <p:cNvSpPr/>
            <p:nvPr/>
          </p:nvSpPr>
          <p:spPr>
            <a:xfrm flipH="false" flipV="false" rot="0">
              <a:off x="0" y="0"/>
              <a:ext cx="4203723" cy="5325537"/>
            </a:xfrm>
            <a:custGeom>
              <a:avLst/>
              <a:gdLst/>
              <a:ahLst/>
              <a:cxnLst/>
              <a:rect r="r" b="b" t="t" l="l"/>
              <a:pathLst>
                <a:path h="5325537" w="4203723">
                  <a:moveTo>
                    <a:pt x="0" y="0"/>
                  </a:moveTo>
                  <a:lnTo>
                    <a:pt x="4203723" y="0"/>
                  </a:lnTo>
                  <a:lnTo>
                    <a:pt x="4203723" y="5325537"/>
                  </a:lnTo>
                  <a:lnTo>
                    <a:pt x="0" y="5325537"/>
                  </a:lnTo>
                  <a:close/>
                </a:path>
              </a:pathLst>
            </a:custGeom>
            <a:solidFill>
              <a:srgbClr val="79411C"/>
            </a:solidFill>
            <a:ln cap="sq" w="12700">
              <a:solidFill>
                <a:srgbClr val="000000"/>
              </a:solidFill>
              <a:prstDash val="solid"/>
              <a:miter/>
            </a:ln>
          </p:spPr>
        </p:sp>
      </p:grpSp>
      <p:sp>
        <p:nvSpPr>
          <p:cNvPr name="Freeform 7" id="7"/>
          <p:cNvSpPr/>
          <p:nvPr/>
        </p:nvSpPr>
        <p:spPr>
          <a:xfrm flipH="false" flipV="false" rot="0">
            <a:off x="518769" y="4378127"/>
            <a:ext cx="828400" cy="828400"/>
          </a:xfrm>
          <a:custGeom>
            <a:avLst/>
            <a:gdLst/>
            <a:ahLst/>
            <a:cxnLst/>
            <a:rect r="r" b="b" t="t" l="l"/>
            <a:pathLst>
              <a:path h="828400" w="828400">
                <a:moveTo>
                  <a:pt x="0" y="0"/>
                </a:moveTo>
                <a:lnTo>
                  <a:pt x="828401" y="0"/>
                </a:lnTo>
                <a:lnTo>
                  <a:pt x="828401" y="828400"/>
                </a:lnTo>
                <a:lnTo>
                  <a:pt x="0" y="828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631878" y="4398407"/>
            <a:ext cx="715291" cy="742050"/>
            <a:chOff x="0" y="0"/>
            <a:chExt cx="2513978" cy="2608026"/>
          </a:xfrm>
        </p:grpSpPr>
        <p:sp>
          <p:nvSpPr>
            <p:cNvPr name="Freeform 9" id="9"/>
            <p:cNvSpPr/>
            <p:nvPr/>
          </p:nvSpPr>
          <p:spPr>
            <a:xfrm flipH="false" flipV="false" rot="0">
              <a:off x="0" y="0"/>
              <a:ext cx="2513978" cy="2608026"/>
            </a:xfrm>
            <a:custGeom>
              <a:avLst/>
              <a:gdLst/>
              <a:ahLst/>
              <a:cxnLst/>
              <a:rect r="r" b="b" t="t" l="l"/>
              <a:pathLst>
                <a:path h="2608026" w="2513978">
                  <a:moveTo>
                    <a:pt x="0" y="0"/>
                  </a:moveTo>
                  <a:lnTo>
                    <a:pt x="2513978" y="0"/>
                  </a:lnTo>
                  <a:lnTo>
                    <a:pt x="2513978" y="2608026"/>
                  </a:lnTo>
                  <a:lnTo>
                    <a:pt x="0" y="2608026"/>
                  </a:lnTo>
                  <a:close/>
                </a:path>
              </a:pathLst>
            </a:custGeom>
            <a:blipFill>
              <a:blip r:embed="rId6"/>
              <a:stretch>
                <a:fillRect l="-3646" t="0" r="-3646" b="0"/>
              </a:stretch>
            </a:blipFill>
            <a:ln cap="sq">
              <a:noFill/>
              <a:prstDash val="solid"/>
              <a:miter/>
            </a:ln>
          </p:spPr>
        </p:sp>
      </p:grpSp>
      <p:sp>
        <p:nvSpPr>
          <p:cNvPr name="TextBox 10" id="10"/>
          <p:cNvSpPr txBox="true"/>
          <p:nvPr/>
        </p:nvSpPr>
        <p:spPr>
          <a:xfrm rot="0">
            <a:off x="1123327" y="237890"/>
            <a:ext cx="5509642" cy="403468"/>
          </a:xfrm>
          <a:prstGeom prst="rect">
            <a:avLst/>
          </a:prstGeom>
        </p:spPr>
        <p:txBody>
          <a:bodyPr anchor="t" rtlCol="false" tIns="0" lIns="0" bIns="0" rIns="0">
            <a:spAutoFit/>
          </a:bodyPr>
          <a:lstStyle/>
          <a:p>
            <a:pPr algn="ctr">
              <a:lnSpc>
                <a:spcPts val="3133"/>
              </a:lnSpc>
            </a:pPr>
            <a:r>
              <a:rPr lang="en-US" b="true" sz="1946" spc="1014">
                <a:solidFill>
                  <a:srgbClr val="404040"/>
                </a:solidFill>
                <a:latin typeface="HW Cigars Trial Medium"/>
                <a:ea typeface="HW Cigars Trial Medium"/>
                <a:cs typeface="HW Cigars Trial Medium"/>
                <a:sym typeface="HW Cigars Trial Medium"/>
              </a:rPr>
              <a:t>RECOMENDACIONES</a:t>
            </a:r>
          </a:p>
        </p:txBody>
      </p:sp>
      <p:sp>
        <p:nvSpPr>
          <p:cNvPr name="TextBox 11" id="11"/>
          <p:cNvSpPr txBox="true"/>
          <p:nvPr/>
        </p:nvSpPr>
        <p:spPr>
          <a:xfrm rot="0">
            <a:off x="558661" y="5435733"/>
            <a:ext cx="1969091" cy="190829"/>
          </a:xfrm>
          <a:prstGeom prst="rect">
            <a:avLst/>
          </a:prstGeom>
        </p:spPr>
        <p:txBody>
          <a:bodyPr anchor="t" rtlCol="false" tIns="0" lIns="0" bIns="0" rIns="0">
            <a:spAutoFit/>
          </a:bodyPr>
          <a:lstStyle/>
          <a:p>
            <a:pPr algn="l">
              <a:lnSpc>
                <a:spcPts val="1073"/>
              </a:lnSpc>
            </a:pPr>
            <a:r>
              <a:rPr lang="en-US" sz="2146">
                <a:solidFill>
                  <a:srgbClr val="404040"/>
                </a:solidFill>
                <a:latin typeface="Portrait"/>
                <a:ea typeface="Portrait"/>
                <a:cs typeface="Portrait"/>
                <a:sym typeface="Portrait"/>
              </a:rPr>
              <a:t>Clima</a:t>
            </a:r>
          </a:p>
        </p:txBody>
      </p:sp>
      <p:sp>
        <p:nvSpPr>
          <p:cNvPr name="TextBox 12" id="12"/>
          <p:cNvSpPr txBox="true"/>
          <p:nvPr/>
        </p:nvSpPr>
        <p:spPr>
          <a:xfrm rot="0">
            <a:off x="2889702" y="5435733"/>
            <a:ext cx="1353926" cy="190829"/>
          </a:xfrm>
          <a:prstGeom prst="rect">
            <a:avLst/>
          </a:prstGeom>
        </p:spPr>
        <p:txBody>
          <a:bodyPr anchor="t" rtlCol="false" tIns="0" lIns="0" bIns="0" rIns="0">
            <a:spAutoFit/>
          </a:bodyPr>
          <a:lstStyle/>
          <a:p>
            <a:pPr algn="l">
              <a:lnSpc>
                <a:spcPts val="1073"/>
              </a:lnSpc>
            </a:pPr>
            <a:r>
              <a:rPr lang="en-US" sz="2146">
                <a:solidFill>
                  <a:srgbClr val="404040"/>
                </a:solidFill>
                <a:latin typeface="Portrait"/>
                <a:ea typeface="Portrait"/>
                <a:cs typeface="Portrait"/>
                <a:sym typeface="Portrait"/>
              </a:rPr>
              <a:t>Vestimenta</a:t>
            </a:r>
          </a:p>
        </p:txBody>
      </p:sp>
      <p:sp>
        <p:nvSpPr>
          <p:cNvPr name="TextBox 13" id="13"/>
          <p:cNvSpPr txBox="true"/>
          <p:nvPr/>
        </p:nvSpPr>
        <p:spPr>
          <a:xfrm rot="0">
            <a:off x="5260635" y="5435733"/>
            <a:ext cx="1003771" cy="190829"/>
          </a:xfrm>
          <a:prstGeom prst="rect">
            <a:avLst/>
          </a:prstGeom>
        </p:spPr>
        <p:txBody>
          <a:bodyPr anchor="t" rtlCol="false" tIns="0" lIns="0" bIns="0" rIns="0">
            <a:spAutoFit/>
          </a:bodyPr>
          <a:lstStyle/>
          <a:p>
            <a:pPr algn="l">
              <a:lnSpc>
                <a:spcPts val="1073"/>
              </a:lnSpc>
            </a:pPr>
            <a:r>
              <a:rPr lang="en-US" sz="2146">
                <a:solidFill>
                  <a:srgbClr val="404040"/>
                </a:solidFill>
                <a:latin typeface="Portrait"/>
                <a:ea typeface="Portrait"/>
                <a:cs typeface="Portrait"/>
                <a:sym typeface="Portrait"/>
              </a:rPr>
              <a:t>Equipaje</a:t>
            </a:r>
          </a:p>
        </p:txBody>
      </p:sp>
      <p:sp>
        <p:nvSpPr>
          <p:cNvPr name="TextBox 14" id="14"/>
          <p:cNvSpPr txBox="true"/>
          <p:nvPr/>
        </p:nvSpPr>
        <p:spPr>
          <a:xfrm rot="0">
            <a:off x="5163616" y="1906045"/>
            <a:ext cx="2191439" cy="1824382"/>
          </a:xfrm>
          <a:prstGeom prst="rect">
            <a:avLst/>
          </a:prstGeom>
        </p:spPr>
        <p:txBody>
          <a:bodyPr anchor="t" rtlCol="false" tIns="0" lIns="0" bIns="0" rIns="0">
            <a:spAutoFit/>
          </a:bodyPr>
          <a:lstStyle/>
          <a:p>
            <a:pPr algn="just">
              <a:lnSpc>
                <a:spcPts val="1818"/>
              </a:lnSpc>
            </a:pPr>
            <a:r>
              <a:rPr lang="en-US" sz="1298">
                <a:solidFill>
                  <a:srgbClr val="F3EEE9"/>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a:t>
            </a:r>
          </a:p>
        </p:txBody>
      </p:sp>
      <p:sp>
        <p:nvSpPr>
          <p:cNvPr name="TextBox 15" id="15"/>
          <p:cNvSpPr txBox="true"/>
          <p:nvPr/>
        </p:nvSpPr>
        <p:spPr>
          <a:xfrm rot="0">
            <a:off x="518769" y="5768776"/>
            <a:ext cx="2007542" cy="1536727"/>
          </a:xfrm>
          <a:prstGeom prst="rect">
            <a:avLst/>
          </a:prstGeom>
        </p:spPr>
        <p:txBody>
          <a:bodyPr anchor="t" rtlCol="false" tIns="0" lIns="0" bIns="0" rIns="0">
            <a:spAutoFit/>
          </a:bodyPr>
          <a:lstStyle/>
          <a:p>
            <a:pPr algn="just">
              <a:lnSpc>
                <a:spcPts val="1398"/>
              </a:lnSpc>
            </a:pPr>
            <a:r>
              <a:rPr lang="en-US" sz="998">
                <a:solidFill>
                  <a:srgbClr val="40404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name="TextBox 16" id="16"/>
          <p:cNvSpPr txBox="true"/>
          <p:nvPr/>
        </p:nvSpPr>
        <p:spPr>
          <a:xfrm rot="0">
            <a:off x="2889702" y="5768776"/>
            <a:ext cx="2007542" cy="1536727"/>
          </a:xfrm>
          <a:prstGeom prst="rect">
            <a:avLst/>
          </a:prstGeom>
        </p:spPr>
        <p:txBody>
          <a:bodyPr anchor="t" rtlCol="false" tIns="0" lIns="0" bIns="0" rIns="0">
            <a:spAutoFit/>
          </a:bodyPr>
          <a:lstStyle/>
          <a:p>
            <a:pPr algn="just">
              <a:lnSpc>
                <a:spcPts val="1398"/>
              </a:lnSpc>
            </a:pPr>
            <a:r>
              <a:rPr lang="en-US" sz="998">
                <a:solidFill>
                  <a:srgbClr val="40404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name="TextBox 17" id="17"/>
          <p:cNvSpPr txBox="true"/>
          <p:nvPr/>
        </p:nvSpPr>
        <p:spPr>
          <a:xfrm rot="0">
            <a:off x="5260635" y="5768776"/>
            <a:ext cx="2007542" cy="1536727"/>
          </a:xfrm>
          <a:prstGeom prst="rect">
            <a:avLst/>
          </a:prstGeom>
        </p:spPr>
        <p:txBody>
          <a:bodyPr anchor="t" rtlCol="false" tIns="0" lIns="0" bIns="0" rIns="0">
            <a:spAutoFit/>
          </a:bodyPr>
          <a:lstStyle/>
          <a:p>
            <a:pPr algn="just">
              <a:lnSpc>
                <a:spcPts val="1398"/>
              </a:lnSpc>
            </a:pPr>
            <a:r>
              <a:rPr lang="en-US" sz="998">
                <a:solidFill>
                  <a:srgbClr val="40404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name="Freeform 18" id="18"/>
          <p:cNvSpPr/>
          <p:nvPr/>
        </p:nvSpPr>
        <p:spPr>
          <a:xfrm flipH="false" flipV="false" rot="0">
            <a:off x="3156757" y="4378127"/>
            <a:ext cx="828400" cy="828400"/>
          </a:xfrm>
          <a:custGeom>
            <a:avLst/>
            <a:gdLst/>
            <a:ahLst/>
            <a:cxnLst/>
            <a:rect r="r" b="b" t="t" l="l"/>
            <a:pathLst>
              <a:path h="828400" w="828400">
                <a:moveTo>
                  <a:pt x="0" y="0"/>
                </a:moveTo>
                <a:lnTo>
                  <a:pt x="828401" y="0"/>
                </a:lnTo>
                <a:lnTo>
                  <a:pt x="828401" y="828400"/>
                </a:lnTo>
                <a:lnTo>
                  <a:pt x="0" y="828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5332545" y="4378127"/>
            <a:ext cx="828400" cy="828400"/>
          </a:xfrm>
          <a:custGeom>
            <a:avLst/>
            <a:gdLst/>
            <a:ahLst/>
            <a:cxnLst/>
            <a:rect r="r" b="b" t="t" l="l"/>
            <a:pathLst>
              <a:path h="828400" w="828400">
                <a:moveTo>
                  <a:pt x="0" y="0"/>
                </a:moveTo>
                <a:lnTo>
                  <a:pt x="828400" y="0"/>
                </a:lnTo>
                <a:lnTo>
                  <a:pt x="828400" y="828400"/>
                </a:lnTo>
                <a:lnTo>
                  <a:pt x="0" y="828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3218617" y="4453895"/>
            <a:ext cx="704680" cy="676864"/>
          </a:xfrm>
          <a:custGeom>
            <a:avLst/>
            <a:gdLst/>
            <a:ahLst/>
            <a:cxnLst/>
            <a:rect r="r" b="b" t="t" l="l"/>
            <a:pathLst>
              <a:path h="676864" w="704680">
                <a:moveTo>
                  <a:pt x="0" y="0"/>
                </a:moveTo>
                <a:lnTo>
                  <a:pt x="704681" y="0"/>
                </a:lnTo>
                <a:lnTo>
                  <a:pt x="704681" y="676864"/>
                </a:lnTo>
                <a:lnTo>
                  <a:pt x="0" y="676864"/>
                </a:lnTo>
                <a:lnTo>
                  <a:pt x="0" y="0"/>
                </a:lnTo>
                <a:close/>
              </a:path>
            </a:pathLst>
          </a:custGeom>
          <a:blipFill>
            <a:blip r:embed="rId7"/>
            <a:stretch>
              <a:fillRect l="0" t="0" r="0" b="0"/>
            </a:stretch>
          </a:blipFill>
        </p:spPr>
      </p:sp>
      <p:sp>
        <p:nvSpPr>
          <p:cNvPr name="Freeform 21" id="21"/>
          <p:cNvSpPr/>
          <p:nvPr/>
        </p:nvSpPr>
        <p:spPr>
          <a:xfrm flipH="false" flipV="false" rot="0">
            <a:off x="5374455" y="4425463"/>
            <a:ext cx="744580" cy="714994"/>
          </a:xfrm>
          <a:custGeom>
            <a:avLst/>
            <a:gdLst/>
            <a:ahLst/>
            <a:cxnLst/>
            <a:rect r="r" b="b" t="t" l="l"/>
            <a:pathLst>
              <a:path h="714994" w="744580">
                <a:moveTo>
                  <a:pt x="0" y="0"/>
                </a:moveTo>
                <a:lnTo>
                  <a:pt x="744580" y="0"/>
                </a:lnTo>
                <a:lnTo>
                  <a:pt x="744580" y="714995"/>
                </a:lnTo>
                <a:lnTo>
                  <a:pt x="0" y="714995"/>
                </a:lnTo>
                <a:lnTo>
                  <a:pt x="0" y="0"/>
                </a:lnTo>
                <a:close/>
              </a:path>
            </a:pathLst>
          </a:custGeom>
          <a:blipFill>
            <a:blip r:embed="rId8"/>
            <a:stretch>
              <a:fillRect l="0" t="0" r="0" b="0"/>
            </a:stretch>
          </a:blipFill>
        </p:spPr>
      </p:sp>
      <p:grpSp>
        <p:nvGrpSpPr>
          <p:cNvPr name="Group 22" id="22"/>
          <p:cNvGrpSpPr/>
          <p:nvPr/>
        </p:nvGrpSpPr>
        <p:grpSpPr>
          <a:xfrm rot="0">
            <a:off x="0" y="7692144"/>
            <a:ext cx="7772400" cy="2366256"/>
            <a:chOff x="0" y="0"/>
            <a:chExt cx="7664399" cy="2333376"/>
          </a:xfrm>
        </p:grpSpPr>
        <p:sp>
          <p:nvSpPr>
            <p:cNvPr name="Freeform 23" id="23"/>
            <p:cNvSpPr/>
            <p:nvPr/>
          </p:nvSpPr>
          <p:spPr>
            <a:xfrm flipH="false" flipV="false" rot="0">
              <a:off x="0" y="0"/>
              <a:ext cx="7664400" cy="2333376"/>
            </a:xfrm>
            <a:custGeom>
              <a:avLst/>
              <a:gdLst/>
              <a:ahLst/>
              <a:cxnLst/>
              <a:rect r="r" b="b" t="t" l="l"/>
              <a:pathLst>
                <a:path h="2333376" w="7664400">
                  <a:moveTo>
                    <a:pt x="0" y="0"/>
                  </a:moveTo>
                  <a:lnTo>
                    <a:pt x="7664400" y="0"/>
                  </a:lnTo>
                  <a:lnTo>
                    <a:pt x="7664400" y="2333376"/>
                  </a:lnTo>
                  <a:lnTo>
                    <a:pt x="0" y="2333376"/>
                  </a:lnTo>
                  <a:close/>
                </a:path>
              </a:pathLst>
            </a:custGeom>
            <a:solidFill>
              <a:srgbClr val="D6C0A9"/>
            </a:solidFill>
            <a:ln cap="sq" w="12700">
              <a:solidFill>
                <a:srgbClr val="000000"/>
              </a:solidFill>
              <a:prstDash val="solid"/>
              <a:miter/>
            </a:ln>
          </p:spPr>
        </p:sp>
      </p:grpSp>
      <p:sp>
        <p:nvSpPr>
          <p:cNvPr name="TextBox 24" id="24"/>
          <p:cNvSpPr txBox="true"/>
          <p:nvPr/>
        </p:nvSpPr>
        <p:spPr>
          <a:xfrm rot="0">
            <a:off x="4043841" y="8009478"/>
            <a:ext cx="3404469" cy="1536727"/>
          </a:xfrm>
          <a:prstGeom prst="rect">
            <a:avLst/>
          </a:prstGeom>
        </p:spPr>
        <p:txBody>
          <a:bodyPr anchor="t" rtlCol="false" tIns="0" lIns="0" bIns="0" rIns="0">
            <a:spAutoFit/>
          </a:bodyPr>
          <a:lstStyle/>
          <a:p>
            <a:pPr algn="just">
              <a:lnSpc>
                <a:spcPts val="1398"/>
              </a:lnSpc>
            </a:pPr>
            <a:r>
              <a:rPr lang="en-US" sz="998">
                <a:solidFill>
                  <a:srgbClr val="00000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25" id="25"/>
          <p:cNvGrpSpPr/>
          <p:nvPr/>
        </p:nvGrpSpPr>
        <p:grpSpPr>
          <a:xfrm rot="0">
            <a:off x="980566" y="8055782"/>
            <a:ext cx="2816315" cy="657088"/>
            <a:chOff x="0" y="0"/>
            <a:chExt cx="981722" cy="229050"/>
          </a:xfrm>
        </p:grpSpPr>
        <p:sp>
          <p:nvSpPr>
            <p:cNvPr name="Freeform 26" id="26"/>
            <p:cNvSpPr/>
            <p:nvPr/>
          </p:nvSpPr>
          <p:spPr>
            <a:xfrm flipH="false" flipV="false" rot="0">
              <a:off x="0" y="0"/>
              <a:ext cx="981722" cy="229050"/>
            </a:xfrm>
            <a:custGeom>
              <a:avLst/>
              <a:gdLst/>
              <a:ahLst/>
              <a:cxnLst/>
              <a:rect r="r" b="b" t="t" l="l"/>
              <a:pathLst>
                <a:path h="229050" w="981722">
                  <a:moveTo>
                    <a:pt x="0" y="0"/>
                  </a:moveTo>
                  <a:lnTo>
                    <a:pt x="981722" y="0"/>
                  </a:lnTo>
                  <a:lnTo>
                    <a:pt x="981722" y="229050"/>
                  </a:lnTo>
                  <a:lnTo>
                    <a:pt x="0" y="229050"/>
                  </a:lnTo>
                  <a:close/>
                </a:path>
              </a:pathLst>
            </a:custGeom>
            <a:solidFill>
              <a:srgbClr val="E4DCD3"/>
            </a:solidFill>
          </p:spPr>
        </p:sp>
        <p:sp>
          <p:nvSpPr>
            <p:cNvPr name="TextBox 27" id="27"/>
            <p:cNvSpPr txBox="true"/>
            <p:nvPr/>
          </p:nvSpPr>
          <p:spPr>
            <a:xfrm>
              <a:off x="0" y="-95250"/>
              <a:ext cx="981722" cy="324300"/>
            </a:xfrm>
            <a:prstGeom prst="rect">
              <a:avLst/>
            </a:prstGeom>
          </p:spPr>
          <p:txBody>
            <a:bodyPr anchor="ctr" rtlCol="false" tIns="50800" lIns="50800" bIns="50800" rIns="50800"/>
            <a:lstStyle/>
            <a:p>
              <a:pPr algn="ctr">
                <a:lnSpc>
                  <a:spcPts val="2504"/>
                </a:lnSpc>
              </a:pPr>
            </a:p>
          </p:txBody>
        </p:sp>
      </p:grpSp>
      <p:grpSp>
        <p:nvGrpSpPr>
          <p:cNvPr name="Group 28" id="28"/>
          <p:cNvGrpSpPr/>
          <p:nvPr/>
        </p:nvGrpSpPr>
        <p:grpSpPr>
          <a:xfrm rot="0">
            <a:off x="376915" y="7886802"/>
            <a:ext cx="995048" cy="995048"/>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9542" t="-78477" r="-29350" b="-20137"/>
              </a:stretch>
            </a:blipFill>
          </p:spPr>
        </p:sp>
      </p:grpSp>
      <p:sp>
        <p:nvSpPr>
          <p:cNvPr name="TextBox 30" id="30"/>
          <p:cNvSpPr txBox="true"/>
          <p:nvPr/>
        </p:nvSpPr>
        <p:spPr>
          <a:xfrm rot="0">
            <a:off x="1672855" y="8164005"/>
            <a:ext cx="1899416" cy="412067"/>
          </a:xfrm>
          <a:prstGeom prst="rect">
            <a:avLst/>
          </a:prstGeom>
        </p:spPr>
        <p:txBody>
          <a:bodyPr anchor="t" rtlCol="false" tIns="0" lIns="0" bIns="0" rIns="0">
            <a:spAutoFit/>
          </a:bodyPr>
          <a:lstStyle/>
          <a:p>
            <a:pPr algn="just">
              <a:lnSpc>
                <a:spcPts val="1678"/>
              </a:lnSpc>
            </a:pPr>
            <a:r>
              <a:rPr lang="en-US" sz="1198">
                <a:solidFill>
                  <a:srgbClr val="000000"/>
                </a:solidFill>
                <a:latin typeface="Inter"/>
                <a:ea typeface="Inter"/>
                <a:cs typeface="Inter"/>
                <a:sym typeface="Inter"/>
              </a:rPr>
              <a:t>LOREM IMPSUM DOLOR</a:t>
            </a:r>
          </a:p>
          <a:p>
            <a:pPr algn="just">
              <a:lnSpc>
                <a:spcPts val="1678"/>
              </a:lnSpc>
            </a:pPr>
            <a:r>
              <a:rPr lang="en-US" sz="1198">
                <a:solidFill>
                  <a:srgbClr val="000000"/>
                </a:solidFill>
                <a:latin typeface="Inter"/>
                <a:ea typeface="Inter"/>
                <a:cs typeface="Inter"/>
                <a:sym typeface="Inter"/>
              </a:rPr>
              <a:t>C</a:t>
            </a:r>
            <a:r>
              <a:rPr lang="en-US" sz="1198">
                <a:solidFill>
                  <a:srgbClr val="000000"/>
                </a:solidFill>
                <a:latin typeface="Inter"/>
                <a:ea typeface="Inter"/>
                <a:cs typeface="Inter"/>
                <a:sym typeface="Inter"/>
              </a:rPr>
              <a:t>onsectetuer Adipiscing </a:t>
            </a:r>
          </a:p>
        </p:txBody>
      </p:sp>
      <p:sp>
        <p:nvSpPr>
          <p:cNvPr name="TextBox 31" id="31"/>
          <p:cNvSpPr txBox="true"/>
          <p:nvPr/>
        </p:nvSpPr>
        <p:spPr>
          <a:xfrm rot="0">
            <a:off x="392412" y="9038178"/>
            <a:ext cx="3404469" cy="508027"/>
          </a:xfrm>
          <a:prstGeom prst="rect">
            <a:avLst/>
          </a:prstGeom>
        </p:spPr>
        <p:txBody>
          <a:bodyPr anchor="t" rtlCol="false" tIns="0" lIns="0" bIns="0" rIns="0">
            <a:spAutoFit/>
          </a:bodyPr>
          <a:lstStyle/>
          <a:p>
            <a:pPr algn="just">
              <a:lnSpc>
                <a:spcPts val="1398"/>
              </a:lnSpc>
            </a:pPr>
            <a:r>
              <a:rPr lang="en-US" sz="998">
                <a:solidFill>
                  <a:srgbClr val="000000"/>
                </a:solidFill>
                <a:latin typeface="Inter"/>
                <a:ea typeface="Inter"/>
                <a:cs typeface="Inter"/>
                <a:sym typeface="Inter"/>
              </a:rPr>
              <a:t>Lorem ipsum dolor sit amet, consectetuer adipiscing elit, sed diam nonummy nibh euismod tincidunt ut laoreet dolore magna aliquam erat volutpat.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7240" y="1690822"/>
            <a:ext cx="2870043" cy="3559360"/>
          </a:xfrm>
          <a:custGeom>
            <a:avLst/>
            <a:gdLst/>
            <a:ahLst/>
            <a:cxnLst/>
            <a:rect r="r" b="b" t="t" l="l"/>
            <a:pathLst>
              <a:path h="3559360" w="2870043">
                <a:moveTo>
                  <a:pt x="0" y="0"/>
                </a:moveTo>
                <a:lnTo>
                  <a:pt x="2870043" y="0"/>
                </a:lnTo>
                <a:lnTo>
                  <a:pt x="2870043" y="3559360"/>
                </a:lnTo>
                <a:lnTo>
                  <a:pt x="0" y="3559360"/>
                </a:lnTo>
                <a:lnTo>
                  <a:pt x="0" y="0"/>
                </a:lnTo>
                <a:close/>
              </a:path>
            </a:pathLst>
          </a:custGeom>
          <a:blipFill>
            <a:blip r:embed="rId2"/>
            <a:stretch>
              <a:fillRect l="0" t="-20950" r="0" b="0"/>
            </a:stretch>
          </a:blipFill>
        </p:spPr>
      </p:sp>
      <p:sp>
        <p:nvSpPr>
          <p:cNvPr name="Freeform 3" id="3"/>
          <p:cNvSpPr/>
          <p:nvPr/>
        </p:nvSpPr>
        <p:spPr>
          <a:xfrm flipH="false" flipV="false" rot="0">
            <a:off x="3886200" y="1797235"/>
            <a:ext cx="3425490" cy="3346534"/>
          </a:xfrm>
          <a:custGeom>
            <a:avLst/>
            <a:gdLst/>
            <a:ahLst/>
            <a:cxnLst/>
            <a:rect r="r" b="b" t="t" l="l"/>
            <a:pathLst>
              <a:path h="3346534" w="3425490">
                <a:moveTo>
                  <a:pt x="0" y="0"/>
                </a:moveTo>
                <a:lnTo>
                  <a:pt x="3425490" y="0"/>
                </a:lnTo>
                <a:lnTo>
                  <a:pt x="3425490" y="3346534"/>
                </a:lnTo>
                <a:lnTo>
                  <a:pt x="0" y="3346534"/>
                </a:lnTo>
                <a:lnTo>
                  <a:pt x="0" y="0"/>
                </a:lnTo>
                <a:close/>
              </a:path>
            </a:pathLst>
          </a:custGeom>
          <a:blipFill>
            <a:blip r:embed="rId3"/>
            <a:stretch>
              <a:fillRect l="0" t="0" r="0" b="0"/>
            </a:stretch>
          </a:blipFill>
        </p:spPr>
      </p:sp>
      <p:sp>
        <p:nvSpPr>
          <p:cNvPr name="Freeform 4" id="4"/>
          <p:cNvSpPr/>
          <p:nvPr/>
        </p:nvSpPr>
        <p:spPr>
          <a:xfrm flipH="false" flipV="false" rot="0">
            <a:off x="226539" y="5753015"/>
            <a:ext cx="3971445" cy="3604633"/>
          </a:xfrm>
          <a:custGeom>
            <a:avLst/>
            <a:gdLst/>
            <a:ahLst/>
            <a:cxnLst/>
            <a:rect r="r" b="b" t="t" l="l"/>
            <a:pathLst>
              <a:path h="3604633" w="3971445">
                <a:moveTo>
                  <a:pt x="0" y="0"/>
                </a:moveTo>
                <a:lnTo>
                  <a:pt x="3971445" y="0"/>
                </a:lnTo>
                <a:lnTo>
                  <a:pt x="3971445" y="3604634"/>
                </a:lnTo>
                <a:lnTo>
                  <a:pt x="0" y="3604634"/>
                </a:lnTo>
                <a:lnTo>
                  <a:pt x="0" y="0"/>
                </a:lnTo>
                <a:close/>
              </a:path>
            </a:pathLst>
          </a:custGeom>
          <a:blipFill>
            <a:blip r:embed="rId4"/>
            <a:stretch>
              <a:fillRect l="0" t="0" r="0" b="0"/>
            </a:stretch>
          </a:blipFill>
        </p:spPr>
      </p:sp>
      <p:sp>
        <p:nvSpPr>
          <p:cNvPr name="Freeform 5" id="5"/>
          <p:cNvSpPr/>
          <p:nvPr/>
        </p:nvSpPr>
        <p:spPr>
          <a:xfrm flipH="false" flipV="false" rot="0">
            <a:off x="4386229" y="5681249"/>
            <a:ext cx="2925462" cy="3748166"/>
          </a:xfrm>
          <a:custGeom>
            <a:avLst/>
            <a:gdLst/>
            <a:ahLst/>
            <a:cxnLst/>
            <a:rect r="r" b="b" t="t" l="l"/>
            <a:pathLst>
              <a:path h="3748166" w="2925462">
                <a:moveTo>
                  <a:pt x="0" y="0"/>
                </a:moveTo>
                <a:lnTo>
                  <a:pt x="2925461" y="0"/>
                </a:lnTo>
                <a:lnTo>
                  <a:pt x="2925461" y="3748166"/>
                </a:lnTo>
                <a:lnTo>
                  <a:pt x="0" y="3748166"/>
                </a:lnTo>
                <a:lnTo>
                  <a:pt x="0" y="0"/>
                </a:lnTo>
                <a:close/>
              </a:path>
            </a:pathLst>
          </a:custGeom>
          <a:blipFill>
            <a:blip r:embed="rId5"/>
            <a:stretch>
              <a:fillRect l="0" t="-11781" r="-46" b="-5349"/>
            </a:stretch>
          </a:blipFill>
        </p:spPr>
      </p:sp>
      <p:sp>
        <p:nvSpPr>
          <p:cNvPr name="TextBox 6" id="6"/>
          <p:cNvSpPr txBox="true"/>
          <p:nvPr/>
        </p:nvSpPr>
        <p:spPr>
          <a:xfrm rot="0">
            <a:off x="777240" y="407666"/>
            <a:ext cx="6165378" cy="380100"/>
          </a:xfrm>
          <a:prstGeom prst="rect">
            <a:avLst/>
          </a:prstGeom>
        </p:spPr>
        <p:txBody>
          <a:bodyPr anchor="t" rtlCol="false" tIns="0" lIns="0" bIns="0" rIns="0">
            <a:spAutoFit/>
          </a:bodyPr>
          <a:lstStyle/>
          <a:p>
            <a:pPr algn="ctr">
              <a:lnSpc>
                <a:spcPts val="2972"/>
              </a:lnSpc>
            </a:pPr>
            <a:r>
              <a:rPr lang="en-US" b="true" sz="1846" spc="962">
                <a:solidFill>
                  <a:srgbClr val="404040"/>
                </a:solidFill>
                <a:latin typeface="HW Cigars Trial Medium"/>
                <a:ea typeface="HW Cigars Trial Medium"/>
                <a:cs typeface="HW Cigars Trial Medium"/>
                <a:sym typeface="HW Cigars Trial Medium"/>
              </a:rPr>
              <a:t>DRESSCODE FOR WOMEN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9839" y="1577560"/>
            <a:ext cx="3686280" cy="3686280"/>
          </a:xfrm>
          <a:custGeom>
            <a:avLst/>
            <a:gdLst/>
            <a:ahLst/>
            <a:cxnLst/>
            <a:rect r="r" b="b" t="t" l="l"/>
            <a:pathLst>
              <a:path h="3686280" w="3686280">
                <a:moveTo>
                  <a:pt x="0" y="0"/>
                </a:moveTo>
                <a:lnTo>
                  <a:pt x="3686280" y="0"/>
                </a:lnTo>
                <a:lnTo>
                  <a:pt x="3686280" y="3686280"/>
                </a:lnTo>
                <a:lnTo>
                  <a:pt x="0" y="3686280"/>
                </a:lnTo>
                <a:lnTo>
                  <a:pt x="0" y="0"/>
                </a:lnTo>
                <a:close/>
              </a:path>
            </a:pathLst>
          </a:custGeom>
          <a:blipFill>
            <a:blip r:embed="rId2"/>
            <a:stretch>
              <a:fillRect l="0" t="0" r="0" b="0"/>
            </a:stretch>
          </a:blipFill>
        </p:spPr>
      </p:sp>
      <p:sp>
        <p:nvSpPr>
          <p:cNvPr name="Freeform 3" id="3"/>
          <p:cNvSpPr/>
          <p:nvPr/>
        </p:nvSpPr>
        <p:spPr>
          <a:xfrm flipH="false" flipV="false" rot="0">
            <a:off x="4474410" y="1365179"/>
            <a:ext cx="2645609" cy="4111043"/>
          </a:xfrm>
          <a:custGeom>
            <a:avLst/>
            <a:gdLst/>
            <a:ahLst/>
            <a:cxnLst/>
            <a:rect r="r" b="b" t="t" l="l"/>
            <a:pathLst>
              <a:path h="4111043" w="2645609">
                <a:moveTo>
                  <a:pt x="0" y="0"/>
                </a:moveTo>
                <a:lnTo>
                  <a:pt x="2645609" y="0"/>
                </a:lnTo>
                <a:lnTo>
                  <a:pt x="2645609" y="4111043"/>
                </a:lnTo>
                <a:lnTo>
                  <a:pt x="0" y="4111043"/>
                </a:lnTo>
                <a:lnTo>
                  <a:pt x="0" y="0"/>
                </a:lnTo>
                <a:close/>
              </a:path>
            </a:pathLst>
          </a:custGeom>
          <a:blipFill>
            <a:blip r:embed="rId3"/>
            <a:stretch>
              <a:fillRect l="-24928" t="0" r="-30462" b="0"/>
            </a:stretch>
          </a:blipFill>
        </p:spPr>
      </p:sp>
      <p:sp>
        <p:nvSpPr>
          <p:cNvPr name="Freeform 4" id="4"/>
          <p:cNvSpPr/>
          <p:nvPr/>
        </p:nvSpPr>
        <p:spPr>
          <a:xfrm flipH="false" flipV="false" rot="0">
            <a:off x="599839" y="5750785"/>
            <a:ext cx="6520180" cy="3644081"/>
          </a:xfrm>
          <a:custGeom>
            <a:avLst/>
            <a:gdLst/>
            <a:ahLst/>
            <a:cxnLst/>
            <a:rect r="r" b="b" t="t" l="l"/>
            <a:pathLst>
              <a:path h="3644081" w="6520180">
                <a:moveTo>
                  <a:pt x="0" y="0"/>
                </a:moveTo>
                <a:lnTo>
                  <a:pt x="6520180" y="0"/>
                </a:lnTo>
                <a:lnTo>
                  <a:pt x="6520180" y="3644081"/>
                </a:lnTo>
                <a:lnTo>
                  <a:pt x="0" y="3644081"/>
                </a:lnTo>
                <a:lnTo>
                  <a:pt x="0" y="0"/>
                </a:lnTo>
                <a:close/>
              </a:path>
            </a:pathLst>
          </a:custGeom>
          <a:blipFill>
            <a:blip r:embed="rId4"/>
            <a:stretch>
              <a:fillRect l="0" t="-53978" r="-748" b="-116418"/>
            </a:stretch>
          </a:blipFill>
        </p:spPr>
      </p:sp>
      <p:sp>
        <p:nvSpPr>
          <p:cNvPr name="TextBox 5" id="5"/>
          <p:cNvSpPr txBox="true"/>
          <p:nvPr/>
        </p:nvSpPr>
        <p:spPr>
          <a:xfrm rot="0">
            <a:off x="777240" y="407666"/>
            <a:ext cx="6165378" cy="380100"/>
          </a:xfrm>
          <a:prstGeom prst="rect">
            <a:avLst/>
          </a:prstGeom>
        </p:spPr>
        <p:txBody>
          <a:bodyPr anchor="t" rtlCol="false" tIns="0" lIns="0" bIns="0" rIns="0">
            <a:spAutoFit/>
          </a:bodyPr>
          <a:lstStyle/>
          <a:p>
            <a:pPr algn="ctr">
              <a:lnSpc>
                <a:spcPts val="2972"/>
              </a:lnSpc>
            </a:pPr>
            <a:r>
              <a:rPr lang="en-US" b="true" sz="1846" spc="962">
                <a:solidFill>
                  <a:srgbClr val="404040"/>
                </a:solidFill>
                <a:latin typeface="HW Cigars Trial Medium"/>
                <a:ea typeface="HW Cigars Trial Medium"/>
                <a:cs typeface="HW Cigars Trial Medium"/>
                <a:sym typeface="HW Cigars Trial Medium"/>
              </a:rPr>
              <a:t>DRESSCODE FOR MEN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7788504" cy="10058400"/>
            <a:chOff x="0" y="0"/>
            <a:chExt cx="10819337" cy="13972544"/>
          </a:xfrm>
        </p:grpSpPr>
        <p:sp>
          <p:nvSpPr>
            <p:cNvPr name="Freeform 3" id="3"/>
            <p:cNvSpPr/>
            <p:nvPr/>
          </p:nvSpPr>
          <p:spPr>
            <a:xfrm flipH="false" flipV="false" rot="0">
              <a:off x="0" y="0"/>
              <a:ext cx="10819336" cy="13972544"/>
            </a:xfrm>
            <a:custGeom>
              <a:avLst/>
              <a:gdLst/>
              <a:ahLst/>
              <a:cxnLst/>
              <a:rect r="r" b="b" t="t" l="l"/>
              <a:pathLst>
                <a:path h="13972544" w="10819336">
                  <a:moveTo>
                    <a:pt x="0" y="0"/>
                  </a:moveTo>
                  <a:lnTo>
                    <a:pt x="10819336" y="0"/>
                  </a:lnTo>
                  <a:lnTo>
                    <a:pt x="10819336" y="13972544"/>
                  </a:lnTo>
                  <a:lnTo>
                    <a:pt x="0" y="13972544"/>
                  </a:lnTo>
                  <a:close/>
                </a:path>
              </a:pathLst>
            </a:custGeom>
            <a:solidFill>
              <a:srgbClr val="79411C"/>
            </a:solidFill>
            <a:ln cap="sq" w="12700">
              <a:solidFill>
                <a:srgbClr val="000000"/>
              </a:solidFill>
              <a:prstDash val="solid"/>
              <a:miter/>
            </a:ln>
          </p:spPr>
        </p:sp>
      </p:grpSp>
      <p:sp>
        <p:nvSpPr>
          <p:cNvPr name="AutoShape 4" id="4"/>
          <p:cNvSpPr/>
          <p:nvPr/>
        </p:nvSpPr>
        <p:spPr>
          <a:xfrm>
            <a:off x="2633745" y="8111948"/>
            <a:ext cx="2487168" cy="0"/>
          </a:xfrm>
          <a:prstGeom prst="line">
            <a:avLst/>
          </a:prstGeom>
          <a:ln cap="flat" w="9525">
            <a:solidFill>
              <a:srgbClr val="FFFFFF">
                <a:alpha val="43922"/>
              </a:srgbClr>
            </a:solidFill>
            <a:prstDash val="solid"/>
            <a:headEnd type="none" len="sm" w="sm"/>
            <a:tailEnd type="none" len="sm" w="sm"/>
          </a:ln>
        </p:spPr>
      </p:sp>
      <p:sp>
        <p:nvSpPr>
          <p:cNvPr name="TextBox 5" id="5"/>
          <p:cNvSpPr txBox="true"/>
          <p:nvPr/>
        </p:nvSpPr>
        <p:spPr>
          <a:xfrm rot="0">
            <a:off x="2513866" y="5160113"/>
            <a:ext cx="2744667" cy="463637"/>
          </a:xfrm>
          <a:prstGeom prst="rect">
            <a:avLst/>
          </a:prstGeom>
        </p:spPr>
        <p:txBody>
          <a:bodyPr anchor="t" rtlCol="false" tIns="0" lIns="0" bIns="0" rIns="0">
            <a:spAutoFit/>
          </a:bodyPr>
          <a:lstStyle/>
          <a:p>
            <a:pPr algn="ctr">
              <a:lnSpc>
                <a:spcPts val="1745"/>
              </a:lnSpc>
            </a:pPr>
            <a:r>
              <a:rPr lang="en-US" b="true" sz="1246" spc="69">
                <a:solidFill>
                  <a:srgbClr val="FFFFFF"/>
                </a:solidFill>
                <a:latin typeface="HW Cigars Trial Medium"/>
                <a:ea typeface="HW Cigars Trial Medium"/>
                <a:cs typeface="HW Cigars Trial Medium"/>
                <a:sym typeface="HW Cigars Trial Medium"/>
              </a:rPr>
              <a:t>EL ARTE DE VIAJAR</a:t>
            </a:r>
          </a:p>
          <a:p>
            <a:pPr algn="ctr">
              <a:lnSpc>
                <a:spcPts val="1745"/>
              </a:lnSpc>
            </a:pPr>
          </a:p>
        </p:txBody>
      </p:sp>
      <p:sp>
        <p:nvSpPr>
          <p:cNvPr name="TextBox 6" id="6"/>
          <p:cNvSpPr txBox="true"/>
          <p:nvPr/>
        </p:nvSpPr>
        <p:spPr>
          <a:xfrm rot="0">
            <a:off x="2504996" y="8374997"/>
            <a:ext cx="2744667" cy="277582"/>
          </a:xfrm>
          <a:prstGeom prst="rect">
            <a:avLst/>
          </a:prstGeom>
        </p:spPr>
        <p:txBody>
          <a:bodyPr anchor="t" rtlCol="false" tIns="0" lIns="0" bIns="0" rIns="0">
            <a:spAutoFit/>
          </a:bodyPr>
          <a:lstStyle/>
          <a:p>
            <a:pPr algn="ctr">
              <a:lnSpc>
                <a:spcPts val="2025"/>
              </a:lnSpc>
            </a:pPr>
            <a:r>
              <a:rPr lang="en-US" sz="1446" spc="81">
                <a:solidFill>
                  <a:srgbClr val="FFFFFF"/>
                </a:solidFill>
                <a:latin typeface="HW Cigars Trial Light"/>
                <a:ea typeface="HW Cigars Trial Light"/>
                <a:cs typeface="HW Cigars Trial Light"/>
                <a:sym typeface="HW Cigars Trial Light"/>
              </a:rPr>
              <a:t>nuba.com</a:t>
            </a:r>
          </a:p>
        </p:txBody>
      </p:sp>
      <p:sp>
        <p:nvSpPr>
          <p:cNvPr name="Freeform 7" id="7"/>
          <p:cNvSpPr/>
          <p:nvPr/>
        </p:nvSpPr>
        <p:spPr>
          <a:xfrm flipH="false" flipV="false" rot="0">
            <a:off x="2848404" y="4147207"/>
            <a:ext cx="2143365" cy="644577"/>
          </a:xfrm>
          <a:custGeom>
            <a:avLst/>
            <a:gdLst/>
            <a:ahLst/>
            <a:cxnLst/>
            <a:rect r="r" b="b" t="t" l="l"/>
            <a:pathLst>
              <a:path h="644577" w="2143365">
                <a:moveTo>
                  <a:pt x="0" y="0"/>
                </a:moveTo>
                <a:lnTo>
                  <a:pt x="2143366" y="0"/>
                </a:lnTo>
                <a:lnTo>
                  <a:pt x="2143366" y="644577"/>
                </a:lnTo>
                <a:lnTo>
                  <a:pt x="0" y="644577"/>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7886" y="0"/>
            <a:ext cx="4892420" cy="4530204"/>
            <a:chOff x="0" y="0"/>
            <a:chExt cx="16204334" cy="15004629"/>
          </a:xfrm>
        </p:grpSpPr>
        <p:sp>
          <p:nvSpPr>
            <p:cNvPr name="Freeform 3" id="3"/>
            <p:cNvSpPr/>
            <p:nvPr/>
          </p:nvSpPr>
          <p:spPr>
            <a:xfrm flipH="false" flipV="false" rot="0">
              <a:off x="0" y="0"/>
              <a:ext cx="16204333" cy="15004628"/>
            </a:xfrm>
            <a:custGeom>
              <a:avLst/>
              <a:gdLst/>
              <a:ahLst/>
              <a:cxnLst/>
              <a:rect r="r" b="b" t="t" l="l"/>
              <a:pathLst>
                <a:path h="15004628" w="16204333">
                  <a:moveTo>
                    <a:pt x="16204333" y="359823"/>
                  </a:moveTo>
                  <a:lnTo>
                    <a:pt x="16204333" y="14644805"/>
                  </a:lnTo>
                  <a:cubicBezTo>
                    <a:pt x="16204333" y="14843607"/>
                    <a:pt x="16082869" y="15004628"/>
                    <a:pt x="15932905" y="15004628"/>
                  </a:cubicBezTo>
                  <a:lnTo>
                    <a:pt x="271429" y="15004628"/>
                  </a:lnTo>
                  <a:cubicBezTo>
                    <a:pt x="121465" y="15004628"/>
                    <a:pt x="0" y="14843607"/>
                    <a:pt x="0" y="14644805"/>
                  </a:cubicBezTo>
                  <a:lnTo>
                    <a:pt x="0" y="359823"/>
                  </a:lnTo>
                  <a:cubicBezTo>
                    <a:pt x="0" y="161021"/>
                    <a:pt x="121465" y="0"/>
                    <a:pt x="271429" y="0"/>
                  </a:cubicBezTo>
                  <a:lnTo>
                    <a:pt x="15932905" y="0"/>
                  </a:lnTo>
                  <a:cubicBezTo>
                    <a:pt x="16082869" y="0"/>
                    <a:pt x="16204333" y="161021"/>
                    <a:pt x="16204333" y="359823"/>
                  </a:cubicBezTo>
                  <a:close/>
                </a:path>
              </a:pathLst>
            </a:custGeom>
            <a:blipFill>
              <a:blip r:embed="rId2"/>
              <a:stretch>
                <a:fillRect l="-75911" t="-3430" r="0" b="-3430"/>
              </a:stretch>
            </a:blipFill>
          </p:spPr>
        </p:sp>
      </p:grpSp>
      <p:sp>
        <p:nvSpPr>
          <p:cNvPr name="TextBox 4" id="4"/>
          <p:cNvSpPr txBox="true"/>
          <p:nvPr/>
        </p:nvSpPr>
        <p:spPr>
          <a:xfrm rot="0">
            <a:off x="2287886" y="4933950"/>
            <a:ext cx="3797373" cy="461936"/>
          </a:xfrm>
          <a:prstGeom prst="rect">
            <a:avLst/>
          </a:prstGeom>
        </p:spPr>
        <p:txBody>
          <a:bodyPr anchor="t" rtlCol="false" tIns="0" lIns="0" bIns="0" rIns="0">
            <a:spAutoFit/>
          </a:bodyPr>
          <a:lstStyle/>
          <a:p>
            <a:pPr algn="l">
              <a:lnSpc>
                <a:spcPts val="3498"/>
              </a:lnSpc>
            </a:pPr>
            <a:r>
              <a:rPr lang="en-US" b="true" sz="2446" spc="269">
                <a:solidFill>
                  <a:srgbClr val="404040"/>
                </a:solidFill>
                <a:latin typeface="HW Cigars Trial Medium"/>
                <a:ea typeface="HW Cigars Trial Medium"/>
                <a:cs typeface="HW Cigars Trial Medium"/>
                <a:sym typeface="HW Cigars Trial Medium"/>
              </a:rPr>
              <a:t>INTRODUCCIÓN</a:t>
            </a:r>
          </a:p>
        </p:txBody>
      </p:sp>
      <p:sp>
        <p:nvSpPr>
          <p:cNvPr name="TextBox 5" id="5"/>
          <p:cNvSpPr txBox="true"/>
          <p:nvPr/>
        </p:nvSpPr>
        <p:spPr>
          <a:xfrm rot="0">
            <a:off x="2287886" y="5484387"/>
            <a:ext cx="4892420"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name="Group 6" id="6"/>
          <p:cNvGrpSpPr/>
          <p:nvPr/>
        </p:nvGrpSpPr>
        <p:grpSpPr>
          <a:xfrm rot="0">
            <a:off x="2860912" y="7859613"/>
            <a:ext cx="4319394" cy="1146051"/>
            <a:chOff x="0" y="0"/>
            <a:chExt cx="1505671" cy="399495"/>
          </a:xfrm>
        </p:grpSpPr>
        <p:sp>
          <p:nvSpPr>
            <p:cNvPr name="Freeform 7" id="7"/>
            <p:cNvSpPr/>
            <p:nvPr/>
          </p:nvSpPr>
          <p:spPr>
            <a:xfrm flipH="false" flipV="false" rot="0">
              <a:off x="0" y="0"/>
              <a:ext cx="1505671" cy="399495"/>
            </a:xfrm>
            <a:custGeom>
              <a:avLst/>
              <a:gdLst/>
              <a:ahLst/>
              <a:cxnLst/>
              <a:rect r="r" b="b" t="t" l="l"/>
              <a:pathLst>
                <a:path h="399495" w="1505671">
                  <a:moveTo>
                    <a:pt x="0" y="0"/>
                  </a:moveTo>
                  <a:lnTo>
                    <a:pt x="1505671" y="0"/>
                  </a:lnTo>
                  <a:lnTo>
                    <a:pt x="1505671" y="399495"/>
                  </a:lnTo>
                  <a:lnTo>
                    <a:pt x="0" y="399495"/>
                  </a:lnTo>
                  <a:close/>
                </a:path>
              </a:pathLst>
            </a:custGeom>
            <a:solidFill>
              <a:srgbClr val="E4DCD3"/>
            </a:solidFill>
          </p:spPr>
        </p:sp>
        <p:sp>
          <p:nvSpPr>
            <p:cNvPr name="TextBox 8" id="8"/>
            <p:cNvSpPr txBox="true"/>
            <p:nvPr/>
          </p:nvSpPr>
          <p:spPr>
            <a:xfrm>
              <a:off x="0" y="-95250"/>
              <a:ext cx="1505671" cy="494745"/>
            </a:xfrm>
            <a:prstGeom prst="rect">
              <a:avLst/>
            </a:prstGeom>
          </p:spPr>
          <p:txBody>
            <a:bodyPr anchor="ctr" rtlCol="false" tIns="50800" lIns="50800" bIns="50800" rIns="50800"/>
            <a:lstStyle/>
            <a:p>
              <a:pPr algn="ctr">
                <a:lnSpc>
                  <a:spcPts val="2504"/>
                </a:lnSpc>
              </a:pPr>
            </a:p>
          </p:txBody>
        </p:sp>
      </p:grpSp>
      <p:grpSp>
        <p:nvGrpSpPr>
          <p:cNvPr name="Group 9" id="9"/>
          <p:cNvGrpSpPr/>
          <p:nvPr/>
        </p:nvGrpSpPr>
        <p:grpSpPr>
          <a:xfrm rot="0">
            <a:off x="2287886" y="7859613"/>
            <a:ext cx="1146051" cy="1146051"/>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9542" t="-78477" r="-29350" b="-20137"/>
              </a:stretch>
            </a:blipFill>
          </p:spPr>
        </p:sp>
      </p:grpSp>
      <p:sp>
        <p:nvSpPr>
          <p:cNvPr name="TextBox 11" id="11"/>
          <p:cNvSpPr txBox="true"/>
          <p:nvPr/>
        </p:nvSpPr>
        <p:spPr>
          <a:xfrm rot="0">
            <a:off x="3656846" y="8193267"/>
            <a:ext cx="3041685" cy="436272"/>
          </a:xfrm>
          <a:prstGeom prst="rect">
            <a:avLst/>
          </a:prstGeom>
        </p:spPr>
        <p:txBody>
          <a:bodyPr anchor="t" rtlCol="false" tIns="0" lIns="0" bIns="0" rIns="0">
            <a:spAutoFit/>
          </a:bodyPr>
          <a:lstStyle/>
          <a:p>
            <a:pPr algn="just">
              <a:lnSpc>
                <a:spcPts val="1678"/>
              </a:lnSpc>
            </a:pPr>
            <a:r>
              <a:rPr lang="en-US" sz="1198">
                <a:solidFill>
                  <a:srgbClr val="40404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404040"/>
                </a:solidFill>
                <a:latin typeface="Neue Haas Grotesk Display Pro"/>
                <a:ea typeface="Neue Haas Grotesk Display Pro"/>
                <a:cs typeface="Neue Haas Grotesk Display Pro"/>
                <a:sym typeface="Neue Haas Grotesk Display Pro"/>
              </a:rPr>
              <a:t>C</a:t>
            </a:r>
            <a:r>
              <a:rPr lang="en-US" sz="1198">
                <a:solidFill>
                  <a:srgbClr val="40404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99643" y="0"/>
            <a:ext cx="5572757" cy="10058400"/>
            <a:chOff x="0" y="0"/>
            <a:chExt cx="10872339" cy="19623741"/>
          </a:xfrm>
        </p:grpSpPr>
        <p:sp>
          <p:nvSpPr>
            <p:cNvPr name="Freeform 3" id="3"/>
            <p:cNvSpPr/>
            <p:nvPr/>
          </p:nvSpPr>
          <p:spPr>
            <a:xfrm flipH="false" flipV="false" rot="0">
              <a:off x="0" y="0"/>
              <a:ext cx="10872339" cy="19623742"/>
            </a:xfrm>
            <a:custGeom>
              <a:avLst/>
              <a:gdLst/>
              <a:ahLst/>
              <a:cxnLst/>
              <a:rect r="r" b="b" t="t" l="l"/>
              <a:pathLst>
                <a:path h="19623742" w="10872339">
                  <a:moveTo>
                    <a:pt x="10872339" y="470593"/>
                  </a:moveTo>
                  <a:lnTo>
                    <a:pt x="10872339" y="19153147"/>
                  </a:lnTo>
                  <a:cubicBezTo>
                    <a:pt x="10872339" y="19413150"/>
                    <a:pt x="10790843" y="19623742"/>
                    <a:pt x="10690223" y="19623742"/>
                  </a:cubicBezTo>
                  <a:lnTo>
                    <a:pt x="182116" y="19623742"/>
                  </a:lnTo>
                  <a:cubicBezTo>
                    <a:pt x="81497" y="19623742"/>
                    <a:pt x="0" y="19413150"/>
                    <a:pt x="0" y="19153147"/>
                  </a:cubicBezTo>
                  <a:lnTo>
                    <a:pt x="0" y="470593"/>
                  </a:lnTo>
                  <a:cubicBezTo>
                    <a:pt x="0" y="210591"/>
                    <a:pt x="81497" y="0"/>
                    <a:pt x="182116" y="0"/>
                  </a:cubicBezTo>
                  <a:lnTo>
                    <a:pt x="10690223" y="0"/>
                  </a:lnTo>
                  <a:cubicBezTo>
                    <a:pt x="10790843" y="0"/>
                    <a:pt x="10872339" y="210591"/>
                    <a:pt x="10872339" y="470593"/>
                  </a:cubicBezTo>
                  <a:close/>
                </a:path>
              </a:pathLst>
            </a:custGeom>
            <a:blipFill>
              <a:blip r:embed="rId2"/>
              <a:stretch>
                <a:fillRect l="-110437" t="0" r="-110437" b="0"/>
              </a:stretch>
            </a:blipFill>
          </p:spPr>
        </p:sp>
      </p:grpSp>
      <p:grpSp>
        <p:nvGrpSpPr>
          <p:cNvPr name="Group 4" id="4"/>
          <p:cNvGrpSpPr/>
          <p:nvPr/>
        </p:nvGrpSpPr>
        <p:grpSpPr>
          <a:xfrm rot="0">
            <a:off x="0" y="1985746"/>
            <a:ext cx="5350022" cy="5783430"/>
            <a:chOff x="0" y="0"/>
            <a:chExt cx="1864932" cy="2016011"/>
          </a:xfrm>
        </p:grpSpPr>
        <p:sp>
          <p:nvSpPr>
            <p:cNvPr name="Freeform 5" id="5"/>
            <p:cNvSpPr/>
            <p:nvPr/>
          </p:nvSpPr>
          <p:spPr>
            <a:xfrm flipH="false" flipV="false" rot="0">
              <a:off x="0" y="0"/>
              <a:ext cx="1864932" cy="2016011"/>
            </a:xfrm>
            <a:custGeom>
              <a:avLst/>
              <a:gdLst/>
              <a:ahLst/>
              <a:cxnLst/>
              <a:rect r="r" b="b" t="t" l="l"/>
              <a:pathLst>
                <a:path h="2016011" w="1864932">
                  <a:moveTo>
                    <a:pt x="0" y="0"/>
                  </a:moveTo>
                  <a:lnTo>
                    <a:pt x="1864932" y="0"/>
                  </a:lnTo>
                  <a:lnTo>
                    <a:pt x="1864932" y="2016011"/>
                  </a:lnTo>
                  <a:lnTo>
                    <a:pt x="0" y="2016011"/>
                  </a:lnTo>
                  <a:close/>
                </a:path>
              </a:pathLst>
            </a:custGeom>
            <a:solidFill>
              <a:srgbClr val="E4DCD3"/>
            </a:solidFill>
          </p:spPr>
        </p:sp>
        <p:sp>
          <p:nvSpPr>
            <p:cNvPr name="TextBox 6" id="6"/>
            <p:cNvSpPr txBox="true"/>
            <p:nvPr/>
          </p:nvSpPr>
          <p:spPr>
            <a:xfrm>
              <a:off x="0" y="-95250"/>
              <a:ext cx="1864932" cy="2111261"/>
            </a:xfrm>
            <a:prstGeom prst="rect">
              <a:avLst/>
            </a:prstGeom>
          </p:spPr>
          <p:txBody>
            <a:bodyPr anchor="ctr" rtlCol="false" tIns="50800" lIns="50800" bIns="50800" rIns="50800"/>
            <a:lstStyle/>
            <a:p>
              <a:pPr algn="ctr">
                <a:lnSpc>
                  <a:spcPts val="2504"/>
                </a:lnSpc>
              </a:pPr>
            </a:p>
          </p:txBody>
        </p:sp>
      </p:grpSp>
      <p:grpSp>
        <p:nvGrpSpPr>
          <p:cNvPr name="Group 7" id="7"/>
          <p:cNvGrpSpPr/>
          <p:nvPr/>
        </p:nvGrpSpPr>
        <p:grpSpPr>
          <a:xfrm rot="0">
            <a:off x="1139951" y="6112293"/>
            <a:ext cx="1146051" cy="114605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9542" t="-78477" r="-29350" b="-20137"/>
              </a:stretch>
            </a:blipFill>
          </p:spPr>
        </p:sp>
      </p:grpSp>
      <p:sp>
        <p:nvSpPr>
          <p:cNvPr name="TextBox 9" id="9"/>
          <p:cNvSpPr txBox="true"/>
          <p:nvPr/>
        </p:nvSpPr>
        <p:spPr>
          <a:xfrm rot="0">
            <a:off x="1139951" y="2600244"/>
            <a:ext cx="3318745" cy="671045"/>
          </a:xfrm>
          <a:prstGeom prst="rect">
            <a:avLst/>
          </a:prstGeom>
        </p:spPr>
        <p:txBody>
          <a:bodyPr anchor="t" rtlCol="false" tIns="0" lIns="0" bIns="0" rIns="0">
            <a:spAutoFit/>
          </a:bodyPr>
          <a:lstStyle/>
          <a:p>
            <a:pPr algn="just">
              <a:lnSpc>
                <a:spcPts val="2362"/>
              </a:lnSpc>
            </a:pPr>
            <a:r>
              <a:rPr lang="en-US" b="true" sz="2746">
                <a:solidFill>
                  <a:srgbClr val="000204"/>
                </a:solidFill>
                <a:latin typeface="HW Cigars Trial Medium"/>
                <a:ea typeface="HW Cigars Trial Medium"/>
                <a:cs typeface="HW Cigars Trial Medium"/>
                <a:sym typeface="HW Cigars Trial Medium"/>
              </a:rPr>
              <a:t>ESTIMADO</a:t>
            </a:r>
          </a:p>
          <a:p>
            <a:pPr algn="just">
              <a:lnSpc>
                <a:spcPts val="2362"/>
              </a:lnSpc>
            </a:pPr>
            <a:r>
              <a:rPr lang="en-US" b="true" sz="2746">
                <a:solidFill>
                  <a:srgbClr val="000204"/>
                </a:solidFill>
                <a:latin typeface="HW Cigars Trial Medium"/>
                <a:ea typeface="HW Cigars Trial Medium"/>
                <a:cs typeface="HW Cigars Trial Medium"/>
                <a:sym typeface="HW Cigars Trial Medium"/>
              </a:rPr>
              <a:t>PARTICIPANTE</a:t>
            </a:r>
          </a:p>
        </p:txBody>
      </p:sp>
      <p:sp>
        <p:nvSpPr>
          <p:cNvPr name="TextBox 10" id="10"/>
          <p:cNvSpPr txBox="true"/>
          <p:nvPr/>
        </p:nvSpPr>
        <p:spPr>
          <a:xfrm rot="0">
            <a:off x="1139951" y="3429657"/>
            <a:ext cx="3698839" cy="21126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11" id="11"/>
          <p:cNvSpPr txBox="true"/>
          <p:nvPr/>
        </p:nvSpPr>
        <p:spPr>
          <a:xfrm rot="0">
            <a:off x="2676527" y="6445947"/>
            <a:ext cx="2162263"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3733470" y="3210395"/>
            <a:ext cx="10608195" cy="2672624"/>
          </a:xfrm>
          <a:prstGeom prst="rect">
            <a:avLst/>
          </a:prstGeom>
        </p:spPr>
        <p:txBody>
          <a:bodyPr anchor="t" rtlCol="false" tIns="0" lIns="0" bIns="0" rIns="0">
            <a:spAutoFit/>
          </a:bodyPr>
          <a:lstStyle/>
          <a:p>
            <a:pPr algn="l">
              <a:lnSpc>
                <a:spcPts val="19640"/>
              </a:lnSpc>
            </a:pPr>
            <a:r>
              <a:rPr lang="en-US" b="true" sz="14028" spc="4503">
                <a:solidFill>
                  <a:srgbClr val="E4DCD3"/>
                </a:solidFill>
                <a:latin typeface="HW Cigars Trial Medium"/>
                <a:ea typeface="HW Cigars Trial Medium"/>
                <a:cs typeface="HW Cigars Trial Medium"/>
                <a:sym typeface="HW Cigars Trial Medium"/>
              </a:rPr>
              <a:t>ÍNDICE</a:t>
            </a:r>
          </a:p>
        </p:txBody>
      </p:sp>
      <p:grpSp>
        <p:nvGrpSpPr>
          <p:cNvPr name="Group 3" id="3"/>
          <p:cNvGrpSpPr/>
          <p:nvPr/>
        </p:nvGrpSpPr>
        <p:grpSpPr>
          <a:xfrm rot="0">
            <a:off x="2341917" y="0"/>
            <a:ext cx="4890835" cy="10058400"/>
            <a:chOff x="0" y="0"/>
            <a:chExt cx="1704866" cy="3506196"/>
          </a:xfrm>
        </p:grpSpPr>
        <p:sp>
          <p:nvSpPr>
            <p:cNvPr name="Freeform 4" id="4"/>
            <p:cNvSpPr/>
            <p:nvPr/>
          </p:nvSpPr>
          <p:spPr>
            <a:xfrm flipH="false" flipV="false" rot="0">
              <a:off x="0" y="0"/>
              <a:ext cx="1704866" cy="3506196"/>
            </a:xfrm>
            <a:custGeom>
              <a:avLst/>
              <a:gdLst/>
              <a:ahLst/>
              <a:cxnLst/>
              <a:rect r="r" b="b" t="t" l="l"/>
              <a:pathLst>
                <a:path h="3506196" w="1704866">
                  <a:moveTo>
                    <a:pt x="0" y="0"/>
                  </a:moveTo>
                  <a:lnTo>
                    <a:pt x="1704866" y="0"/>
                  </a:lnTo>
                  <a:lnTo>
                    <a:pt x="1704866" y="3506196"/>
                  </a:lnTo>
                  <a:lnTo>
                    <a:pt x="0" y="3506196"/>
                  </a:lnTo>
                  <a:close/>
                </a:path>
              </a:pathLst>
            </a:custGeom>
            <a:solidFill>
              <a:srgbClr val="E4DCD3"/>
            </a:solidFill>
          </p:spPr>
        </p:sp>
        <p:sp>
          <p:nvSpPr>
            <p:cNvPr name="TextBox 5" id="5"/>
            <p:cNvSpPr txBox="true"/>
            <p:nvPr/>
          </p:nvSpPr>
          <p:spPr>
            <a:xfrm>
              <a:off x="0" y="-95250"/>
              <a:ext cx="1704866" cy="3601446"/>
            </a:xfrm>
            <a:prstGeom prst="rect">
              <a:avLst/>
            </a:prstGeom>
          </p:spPr>
          <p:txBody>
            <a:bodyPr anchor="ctr" rtlCol="false" tIns="50800" lIns="50800" bIns="50800" rIns="50800"/>
            <a:lstStyle/>
            <a:p>
              <a:pPr algn="ctr">
                <a:lnSpc>
                  <a:spcPts val="2504"/>
                </a:lnSpc>
              </a:pPr>
            </a:p>
          </p:txBody>
        </p:sp>
      </p:grpSp>
      <p:grpSp>
        <p:nvGrpSpPr>
          <p:cNvPr name="Group 6" id="6"/>
          <p:cNvGrpSpPr/>
          <p:nvPr/>
        </p:nvGrpSpPr>
        <p:grpSpPr>
          <a:xfrm rot="0">
            <a:off x="2897152" y="0"/>
            <a:ext cx="4335600" cy="10058400"/>
            <a:chOff x="0" y="0"/>
            <a:chExt cx="1501123" cy="3482539"/>
          </a:xfrm>
        </p:grpSpPr>
        <p:sp>
          <p:nvSpPr>
            <p:cNvPr name="Freeform 7" id="7"/>
            <p:cNvSpPr/>
            <p:nvPr/>
          </p:nvSpPr>
          <p:spPr>
            <a:xfrm flipH="false" flipV="false" rot="0">
              <a:off x="0" y="0"/>
              <a:ext cx="1501123" cy="3482539"/>
            </a:xfrm>
            <a:custGeom>
              <a:avLst/>
              <a:gdLst/>
              <a:ahLst/>
              <a:cxnLst/>
              <a:rect r="r" b="b" t="t" l="l"/>
              <a:pathLst>
                <a:path h="3482539" w="1501123">
                  <a:moveTo>
                    <a:pt x="0" y="0"/>
                  </a:moveTo>
                  <a:lnTo>
                    <a:pt x="1501123" y="0"/>
                  </a:lnTo>
                  <a:lnTo>
                    <a:pt x="1501123" y="3482539"/>
                  </a:lnTo>
                  <a:lnTo>
                    <a:pt x="0" y="3482539"/>
                  </a:lnTo>
                  <a:close/>
                </a:path>
              </a:pathLst>
            </a:custGeom>
            <a:solidFill>
              <a:srgbClr val="79411C"/>
            </a:solidFill>
            <a:ln cap="sq" w="12700">
              <a:solidFill>
                <a:srgbClr val="000000"/>
              </a:solidFill>
              <a:prstDash val="solid"/>
              <a:miter/>
            </a:ln>
          </p:spPr>
        </p:sp>
      </p:grpSp>
      <p:sp>
        <p:nvSpPr>
          <p:cNvPr name="TextBox 8" id="8"/>
          <p:cNvSpPr txBox="true"/>
          <p:nvPr/>
        </p:nvSpPr>
        <p:spPr>
          <a:xfrm rot="0">
            <a:off x="3218463" y="2737867"/>
            <a:ext cx="2738964" cy="4709857"/>
          </a:xfrm>
          <a:prstGeom prst="rect">
            <a:avLst/>
          </a:prstGeom>
        </p:spPr>
        <p:txBody>
          <a:bodyPr anchor="t" rtlCol="false" tIns="0" lIns="0" bIns="0" rIns="0">
            <a:spAutoFit/>
          </a:bodyPr>
          <a:lstStyle/>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9" id="9"/>
          <p:cNvSpPr txBox="true"/>
          <p:nvPr/>
        </p:nvSpPr>
        <p:spPr>
          <a:xfrm rot="0">
            <a:off x="2454374" y="2701144"/>
            <a:ext cx="235217" cy="4721533"/>
          </a:xfrm>
          <a:prstGeom prst="rect">
            <a:avLst/>
          </a:prstGeom>
        </p:spPr>
        <p:txBody>
          <a:bodyPr anchor="t" rtlCol="false" tIns="0" lIns="0" bIns="0" rIns="0">
            <a:spAutoFit/>
          </a:bodyPr>
          <a:lstStyle/>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8</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9</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10</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11</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12</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13</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18</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75562" y="1945338"/>
            <a:ext cx="4147257" cy="5234735"/>
            <a:chOff x="0" y="0"/>
            <a:chExt cx="499963" cy="631061"/>
          </a:xfrm>
        </p:grpSpPr>
        <p:sp>
          <p:nvSpPr>
            <p:cNvPr name="Freeform 3" id="3"/>
            <p:cNvSpPr/>
            <p:nvPr/>
          </p:nvSpPr>
          <p:spPr>
            <a:xfrm flipH="false" flipV="false" rot="0">
              <a:off x="0" y="0"/>
              <a:ext cx="499963" cy="631061"/>
            </a:xfrm>
            <a:custGeom>
              <a:avLst/>
              <a:gdLst/>
              <a:ahLst/>
              <a:cxnLst/>
              <a:rect r="r" b="b" t="t" l="l"/>
              <a:pathLst>
                <a:path h="631061" w="499963">
                  <a:moveTo>
                    <a:pt x="0" y="0"/>
                  </a:moveTo>
                  <a:lnTo>
                    <a:pt x="499963" y="0"/>
                  </a:lnTo>
                  <a:lnTo>
                    <a:pt x="499963" y="631061"/>
                  </a:lnTo>
                  <a:lnTo>
                    <a:pt x="0" y="631061"/>
                  </a:lnTo>
                  <a:close/>
                </a:path>
              </a:pathLst>
            </a:custGeom>
            <a:blipFill>
              <a:blip r:embed="rId2"/>
              <a:stretch>
                <a:fillRect l="-134770" t="-2312" r="0" b="-2312"/>
              </a:stretch>
            </a:blipFill>
          </p:spPr>
        </p:sp>
      </p:grpSp>
      <p:sp>
        <p:nvSpPr>
          <p:cNvPr name="TextBox 4" id="4"/>
          <p:cNvSpPr txBox="true"/>
          <p:nvPr/>
        </p:nvSpPr>
        <p:spPr>
          <a:xfrm rot="0">
            <a:off x="675562" y="7410782"/>
            <a:ext cx="4147257" cy="19031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5" id="5"/>
          <p:cNvSpPr txBox="true"/>
          <p:nvPr/>
        </p:nvSpPr>
        <p:spPr>
          <a:xfrm rot="0">
            <a:off x="675562" y="752940"/>
            <a:ext cx="4147257" cy="782823"/>
          </a:xfrm>
          <a:prstGeom prst="rect">
            <a:avLst/>
          </a:prstGeom>
        </p:spPr>
        <p:txBody>
          <a:bodyPr anchor="t" rtlCol="false" tIns="0" lIns="0" bIns="0" rIns="0">
            <a:spAutoFit/>
          </a:bodyPr>
          <a:lstStyle/>
          <a:p>
            <a:pPr algn="l">
              <a:lnSpc>
                <a:spcPts val="2741"/>
              </a:lnSpc>
            </a:pPr>
            <a:r>
              <a:rPr lang="en-US" b="true" sz="3046" spc="481">
                <a:solidFill>
                  <a:srgbClr val="404040"/>
                </a:solidFill>
                <a:latin typeface="HW Cigars Trial Medium"/>
                <a:ea typeface="HW Cigars Trial Medium"/>
                <a:cs typeface="HW Cigars Trial Medium"/>
                <a:sym typeface="HW Cigars Trial Medium"/>
              </a:rPr>
              <a:t>NOMBRE </a:t>
            </a:r>
          </a:p>
          <a:p>
            <a:pPr algn="l">
              <a:lnSpc>
                <a:spcPts val="2741"/>
              </a:lnSpc>
            </a:pPr>
            <a:r>
              <a:rPr lang="en-US" b="true" sz="3046" spc="481">
                <a:solidFill>
                  <a:srgbClr val="404040"/>
                </a:solidFill>
                <a:latin typeface="HW Cigars Trial Medium"/>
                <a:ea typeface="HW Cigars Trial Medium"/>
                <a:cs typeface="HW Cigars Trial Medium"/>
                <a:sym typeface="HW Cigars Trial Medium"/>
              </a:rPr>
              <a:t>DEL DESTINO</a:t>
            </a:r>
          </a:p>
        </p:txBody>
      </p:sp>
      <p:grpSp>
        <p:nvGrpSpPr>
          <p:cNvPr name="Group 6" id="6"/>
          <p:cNvGrpSpPr/>
          <p:nvPr/>
        </p:nvGrpSpPr>
        <p:grpSpPr>
          <a:xfrm rot="0">
            <a:off x="5069939" y="1945338"/>
            <a:ext cx="2549126" cy="8113062"/>
            <a:chOff x="0" y="0"/>
            <a:chExt cx="882589" cy="2809001"/>
          </a:xfrm>
        </p:grpSpPr>
        <p:sp>
          <p:nvSpPr>
            <p:cNvPr name="Freeform 7" id="7"/>
            <p:cNvSpPr/>
            <p:nvPr/>
          </p:nvSpPr>
          <p:spPr>
            <a:xfrm flipH="false" flipV="false" rot="0">
              <a:off x="0" y="0"/>
              <a:ext cx="882589" cy="2809001"/>
            </a:xfrm>
            <a:custGeom>
              <a:avLst/>
              <a:gdLst/>
              <a:ahLst/>
              <a:cxnLst/>
              <a:rect r="r" b="b" t="t" l="l"/>
              <a:pathLst>
                <a:path h="2809001" w="882589">
                  <a:moveTo>
                    <a:pt x="0" y="0"/>
                  </a:moveTo>
                  <a:lnTo>
                    <a:pt x="882589" y="0"/>
                  </a:lnTo>
                  <a:lnTo>
                    <a:pt x="882589" y="2809001"/>
                  </a:lnTo>
                  <a:lnTo>
                    <a:pt x="0" y="2809001"/>
                  </a:lnTo>
                  <a:close/>
                </a:path>
              </a:pathLst>
            </a:custGeom>
            <a:solidFill>
              <a:srgbClr val="F3EEE9"/>
            </a:solidFill>
            <a:ln cap="sq" w="12700">
              <a:solidFill>
                <a:srgbClr val="000000"/>
              </a:solidFill>
              <a:prstDash val="solid"/>
              <a:miter/>
            </a:ln>
          </p:spPr>
        </p:sp>
      </p:grpSp>
      <p:grpSp>
        <p:nvGrpSpPr>
          <p:cNvPr name="Group 8" id="8"/>
          <p:cNvGrpSpPr/>
          <p:nvPr/>
        </p:nvGrpSpPr>
        <p:grpSpPr>
          <a:xfrm rot="0">
            <a:off x="5551311" y="1152147"/>
            <a:ext cx="1586382" cy="158638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6076" t="-4228" r="-70507" b="0"/>
              </a:stretch>
            </a:blipFill>
          </p:spPr>
        </p:sp>
      </p:grpSp>
      <p:sp>
        <p:nvSpPr>
          <p:cNvPr name="TextBox 10" id="10"/>
          <p:cNvSpPr txBox="true"/>
          <p:nvPr/>
        </p:nvSpPr>
        <p:spPr>
          <a:xfrm rot="0">
            <a:off x="5250211" y="2942301"/>
            <a:ext cx="2190374" cy="35795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name="Group 11" id="11"/>
          <p:cNvGrpSpPr/>
          <p:nvPr/>
        </p:nvGrpSpPr>
        <p:grpSpPr>
          <a:xfrm rot="0">
            <a:off x="5069939" y="7458407"/>
            <a:ext cx="2549126" cy="2191674"/>
            <a:chOff x="0" y="0"/>
            <a:chExt cx="733985" cy="631061"/>
          </a:xfrm>
        </p:grpSpPr>
        <p:sp>
          <p:nvSpPr>
            <p:cNvPr name="Freeform 12" id="12"/>
            <p:cNvSpPr/>
            <p:nvPr/>
          </p:nvSpPr>
          <p:spPr>
            <a:xfrm flipH="false" flipV="false" rot="0">
              <a:off x="0" y="0"/>
              <a:ext cx="733985" cy="631061"/>
            </a:xfrm>
            <a:custGeom>
              <a:avLst/>
              <a:gdLst/>
              <a:ahLst/>
              <a:cxnLst/>
              <a:rect r="r" b="b" t="t" l="l"/>
              <a:pathLst>
                <a:path h="631061" w="733985">
                  <a:moveTo>
                    <a:pt x="0" y="0"/>
                  </a:moveTo>
                  <a:lnTo>
                    <a:pt x="733985" y="0"/>
                  </a:lnTo>
                  <a:lnTo>
                    <a:pt x="733985" y="631061"/>
                  </a:lnTo>
                  <a:lnTo>
                    <a:pt x="0" y="631061"/>
                  </a:lnTo>
                  <a:close/>
                </a:path>
              </a:pathLst>
            </a:custGeom>
            <a:blipFill>
              <a:blip r:embed="rId2"/>
              <a:stretch>
                <a:fillRect l="-28654" t="-53596" r="-106115"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919525"/>
            <a:ext cx="2187379" cy="8138875"/>
            <a:chOff x="0" y="0"/>
            <a:chExt cx="579277" cy="2155394"/>
          </a:xfrm>
        </p:grpSpPr>
        <p:sp>
          <p:nvSpPr>
            <p:cNvPr name="Freeform 3" id="3"/>
            <p:cNvSpPr/>
            <p:nvPr/>
          </p:nvSpPr>
          <p:spPr>
            <a:xfrm flipH="false" flipV="false" rot="0">
              <a:off x="0" y="0"/>
              <a:ext cx="579277" cy="2155394"/>
            </a:xfrm>
            <a:custGeom>
              <a:avLst/>
              <a:gdLst/>
              <a:ahLst/>
              <a:cxnLst/>
              <a:rect r="r" b="b" t="t" l="l"/>
              <a:pathLst>
                <a:path h="2155394" w="579277">
                  <a:moveTo>
                    <a:pt x="0" y="0"/>
                  </a:moveTo>
                  <a:lnTo>
                    <a:pt x="579277" y="0"/>
                  </a:lnTo>
                  <a:lnTo>
                    <a:pt x="579277" y="2155394"/>
                  </a:lnTo>
                  <a:lnTo>
                    <a:pt x="0" y="2155394"/>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2407178" y="1919525"/>
            <a:ext cx="2125388" cy="302316"/>
            <a:chOff x="0" y="0"/>
            <a:chExt cx="740876" cy="105383"/>
          </a:xfrm>
        </p:grpSpPr>
        <p:sp>
          <p:nvSpPr>
            <p:cNvPr name="Freeform 5" id="5"/>
            <p:cNvSpPr/>
            <p:nvPr/>
          </p:nvSpPr>
          <p:spPr>
            <a:xfrm flipH="false" flipV="false" rot="0">
              <a:off x="0" y="0"/>
              <a:ext cx="740876" cy="105383"/>
            </a:xfrm>
            <a:custGeom>
              <a:avLst/>
              <a:gdLst/>
              <a:ahLst/>
              <a:cxnLst/>
              <a:rect r="r" b="b" t="t" l="l"/>
              <a:pathLst>
                <a:path h="105383" w="740876">
                  <a:moveTo>
                    <a:pt x="0" y="0"/>
                  </a:moveTo>
                  <a:lnTo>
                    <a:pt x="740876" y="0"/>
                  </a:lnTo>
                  <a:lnTo>
                    <a:pt x="740876" y="105383"/>
                  </a:lnTo>
                  <a:lnTo>
                    <a:pt x="0" y="105383"/>
                  </a:lnTo>
                  <a:close/>
                </a:path>
              </a:pathLst>
            </a:custGeom>
            <a:solidFill>
              <a:srgbClr val="79411C"/>
            </a:solidFill>
          </p:spPr>
        </p:sp>
        <p:sp>
          <p:nvSpPr>
            <p:cNvPr name="TextBox 6" id="6"/>
            <p:cNvSpPr txBox="true"/>
            <p:nvPr/>
          </p:nvSpPr>
          <p:spPr>
            <a:xfrm>
              <a:off x="0" y="-85725"/>
              <a:ext cx="740876" cy="191108"/>
            </a:xfrm>
            <a:prstGeom prst="rect">
              <a:avLst/>
            </a:prstGeom>
          </p:spPr>
          <p:txBody>
            <a:bodyPr anchor="ctr" rtlCol="false" tIns="50800" lIns="50800" bIns="50800" rIns="50800"/>
            <a:lstStyle/>
            <a:p>
              <a:pPr algn="ctr">
                <a:lnSpc>
                  <a:spcPts val="2097"/>
                </a:lnSpc>
              </a:pPr>
            </a:p>
          </p:txBody>
        </p:sp>
      </p:grpSp>
      <p:grpSp>
        <p:nvGrpSpPr>
          <p:cNvPr name="Group 7" id="7"/>
          <p:cNvGrpSpPr/>
          <p:nvPr/>
        </p:nvGrpSpPr>
        <p:grpSpPr>
          <a:xfrm rot="0">
            <a:off x="2409236" y="3475009"/>
            <a:ext cx="2125388" cy="302316"/>
            <a:chOff x="0" y="0"/>
            <a:chExt cx="740876" cy="105383"/>
          </a:xfrm>
        </p:grpSpPr>
        <p:sp>
          <p:nvSpPr>
            <p:cNvPr name="Freeform 8" id="8"/>
            <p:cNvSpPr/>
            <p:nvPr/>
          </p:nvSpPr>
          <p:spPr>
            <a:xfrm flipH="false" flipV="false" rot="0">
              <a:off x="0" y="0"/>
              <a:ext cx="740876" cy="105383"/>
            </a:xfrm>
            <a:custGeom>
              <a:avLst/>
              <a:gdLst/>
              <a:ahLst/>
              <a:cxnLst/>
              <a:rect r="r" b="b" t="t" l="l"/>
              <a:pathLst>
                <a:path h="105383" w="740876">
                  <a:moveTo>
                    <a:pt x="0" y="0"/>
                  </a:moveTo>
                  <a:lnTo>
                    <a:pt x="740876" y="0"/>
                  </a:lnTo>
                  <a:lnTo>
                    <a:pt x="740876" y="105383"/>
                  </a:lnTo>
                  <a:lnTo>
                    <a:pt x="0" y="105383"/>
                  </a:lnTo>
                  <a:close/>
                </a:path>
              </a:pathLst>
            </a:custGeom>
            <a:solidFill>
              <a:srgbClr val="79411C"/>
            </a:solidFill>
          </p:spPr>
        </p:sp>
        <p:sp>
          <p:nvSpPr>
            <p:cNvPr name="TextBox 9" id="9"/>
            <p:cNvSpPr txBox="true"/>
            <p:nvPr/>
          </p:nvSpPr>
          <p:spPr>
            <a:xfrm>
              <a:off x="0" y="-85725"/>
              <a:ext cx="740876" cy="191108"/>
            </a:xfrm>
            <a:prstGeom prst="rect">
              <a:avLst/>
            </a:prstGeom>
          </p:spPr>
          <p:txBody>
            <a:bodyPr anchor="ctr" rtlCol="false" tIns="50800" lIns="50800" bIns="50800" rIns="50800"/>
            <a:lstStyle/>
            <a:p>
              <a:pPr algn="ctr">
                <a:lnSpc>
                  <a:spcPts val="2097"/>
                </a:lnSpc>
              </a:pPr>
            </a:p>
          </p:txBody>
        </p:sp>
      </p:grpSp>
      <p:grpSp>
        <p:nvGrpSpPr>
          <p:cNvPr name="Group 10" id="10"/>
          <p:cNvGrpSpPr/>
          <p:nvPr/>
        </p:nvGrpSpPr>
        <p:grpSpPr>
          <a:xfrm rot="0">
            <a:off x="2409236" y="6520959"/>
            <a:ext cx="2125388" cy="302316"/>
            <a:chOff x="0" y="0"/>
            <a:chExt cx="740876" cy="105383"/>
          </a:xfrm>
        </p:grpSpPr>
        <p:sp>
          <p:nvSpPr>
            <p:cNvPr name="Freeform 11" id="11"/>
            <p:cNvSpPr/>
            <p:nvPr/>
          </p:nvSpPr>
          <p:spPr>
            <a:xfrm flipH="false" flipV="false" rot="0">
              <a:off x="0" y="0"/>
              <a:ext cx="740876" cy="105383"/>
            </a:xfrm>
            <a:custGeom>
              <a:avLst/>
              <a:gdLst/>
              <a:ahLst/>
              <a:cxnLst/>
              <a:rect r="r" b="b" t="t" l="l"/>
              <a:pathLst>
                <a:path h="105383" w="740876">
                  <a:moveTo>
                    <a:pt x="0" y="0"/>
                  </a:moveTo>
                  <a:lnTo>
                    <a:pt x="740876" y="0"/>
                  </a:lnTo>
                  <a:lnTo>
                    <a:pt x="740876" y="105383"/>
                  </a:lnTo>
                  <a:lnTo>
                    <a:pt x="0" y="105383"/>
                  </a:lnTo>
                  <a:close/>
                </a:path>
              </a:pathLst>
            </a:custGeom>
            <a:solidFill>
              <a:srgbClr val="79411C"/>
            </a:solidFill>
          </p:spPr>
        </p:sp>
        <p:sp>
          <p:nvSpPr>
            <p:cNvPr name="TextBox 12" id="12"/>
            <p:cNvSpPr txBox="true"/>
            <p:nvPr/>
          </p:nvSpPr>
          <p:spPr>
            <a:xfrm>
              <a:off x="0" y="-85725"/>
              <a:ext cx="740876" cy="191108"/>
            </a:xfrm>
            <a:prstGeom prst="rect">
              <a:avLst/>
            </a:prstGeom>
          </p:spPr>
          <p:txBody>
            <a:bodyPr anchor="ctr" rtlCol="false" tIns="50800" lIns="50800" bIns="50800" rIns="50800"/>
            <a:lstStyle/>
            <a:p>
              <a:pPr algn="ctr">
                <a:lnSpc>
                  <a:spcPts val="2097"/>
                </a:lnSpc>
              </a:pPr>
            </a:p>
          </p:txBody>
        </p:sp>
      </p:grpSp>
      <p:sp>
        <p:nvSpPr>
          <p:cNvPr name="TextBox 13" id="13"/>
          <p:cNvSpPr txBox="true"/>
          <p:nvPr/>
        </p:nvSpPr>
        <p:spPr>
          <a:xfrm rot="0">
            <a:off x="2838674" y="1933838"/>
            <a:ext cx="855992" cy="209556"/>
          </a:xfrm>
          <a:prstGeom prst="rect">
            <a:avLst/>
          </a:prstGeom>
        </p:spPr>
        <p:txBody>
          <a:bodyPr anchor="t" rtlCol="false" tIns="0" lIns="0" bIns="0" rIns="0">
            <a:spAutoFit/>
          </a:bodyPr>
          <a:lstStyle/>
          <a:p>
            <a:pPr algn="just">
              <a:lnSpc>
                <a:spcPts val="1574"/>
              </a:lnSpc>
            </a:pPr>
            <a:r>
              <a:rPr lang="en-US" b="true" sz="1124" spc="401">
                <a:solidFill>
                  <a:srgbClr val="FFFFFF"/>
                </a:solidFill>
                <a:latin typeface="HW Cigars Trial Semi-Bold"/>
                <a:ea typeface="HW Cigars Trial Semi-Bold"/>
                <a:cs typeface="HW Cigars Trial Semi-Bold"/>
                <a:sym typeface="HW Cigars Trial Semi-Bold"/>
              </a:rPr>
              <a:t>DÍA 1</a:t>
            </a:r>
          </a:p>
        </p:txBody>
      </p:sp>
      <p:sp>
        <p:nvSpPr>
          <p:cNvPr name="TextBox 14" id="14"/>
          <p:cNvSpPr txBox="true"/>
          <p:nvPr/>
        </p:nvSpPr>
        <p:spPr>
          <a:xfrm rot="0">
            <a:off x="2407178" y="2289055"/>
            <a:ext cx="1718984" cy="209556"/>
          </a:xfrm>
          <a:prstGeom prst="rect">
            <a:avLst/>
          </a:prstGeom>
        </p:spPr>
        <p:txBody>
          <a:bodyPr anchor="t" rtlCol="false" tIns="0" lIns="0" bIns="0" rIns="0">
            <a:spAutoFit/>
          </a:bodyPr>
          <a:lstStyle/>
          <a:p>
            <a:pPr algn="l">
              <a:lnSpc>
                <a:spcPts val="1574"/>
              </a:lnSpc>
            </a:pPr>
            <a:r>
              <a:rPr lang="en-US" b="true" sz="1124" spc="140">
                <a:solidFill>
                  <a:srgbClr val="000000"/>
                </a:solidFill>
                <a:latin typeface="HW Cigars Trial Semi-Bold"/>
                <a:ea typeface="HW Cigars Trial Semi-Bold"/>
                <a:cs typeface="HW Cigars Trial Semi-Bold"/>
                <a:sym typeface="HW Cigars Trial Semi-Bold"/>
              </a:rPr>
              <a:t>11</a:t>
            </a:r>
            <a:r>
              <a:rPr lang="en-US" b="true" sz="1124" spc="140">
                <a:solidFill>
                  <a:srgbClr val="000000"/>
                </a:solidFill>
                <a:latin typeface="HW Cigars Trial Semi-Bold"/>
                <a:ea typeface="HW Cigars Trial Semi-Bold"/>
                <a:cs typeface="HW Cigars Trial Semi-Bold"/>
                <a:sym typeface="HW Cigars Trial Semi-Bold"/>
              </a:rPr>
              <a:t> DE ENERO</a:t>
            </a:r>
          </a:p>
        </p:txBody>
      </p:sp>
      <p:sp>
        <p:nvSpPr>
          <p:cNvPr name="TextBox 15" id="15"/>
          <p:cNvSpPr txBox="true"/>
          <p:nvPr/>
        </p:nvSpPr>
        <p:spPr>
          <a:xfrm rot="0">
            <a:off x="2455082" y="2572708"/>
            <a:ext cx="1715484" cy="586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16" id="16"/>
          <p:cNvSpPr txBox="true"/>
          <p:nvPr/>
        </p:nvSpPr>
        <p:spPr>
          <a:xfrm rot="0">
            <a:off x="2840424" y="3489322"/>
            <a:ext cx="855992" cy="209556"/>
          </a:xfrm>
          <a:prstGeom prst="rect">
            <a:avLst/>
          </a:prstGeom>
        </p:spPr>
        <p:txBody>
          <a:bodyPr anchor="t" rtlCol="false" tIns="0" lIns="0" bIns="0" rIns="0">
            <a:spAutoFit/>
          </a:bodyPr>
          <a:lstStyle/>
          <a:p>
            <a:pPr algn="just">
              <a:lnSpc>
                <a:spcPts val="1574"/>
              </a:lnSpc>
            </a:pPr>
            <a:r>
              <a:rPr lang="en-US" b="true" sz="1124" spc="401">
                <a:solidFill>
                  <a:srgbClr val="FFFFFF"/>
                </a:solidFill>
                <a:latin typeface="HW Cigars Trial Semi-Bold"/>
                <a:ea typeface="HW Cigars Trial Semi-Bold"/>
                <a:cs typeface="HW Cigars Trial Semi-Bold"/>
                <a:sym typeface="HW Cigars Trial Semi-Bold"/>
              </a:rPr>
              <a:t>DÍA 2</a:t>
            </a:r>
          </a:p>
        </p:txBody>
      </p:sp>
      <p:sp>
        <p:nvSpPr>
          <p:cNvPr name="TextBox 17" id="17"/>
          <p:cNvSpPr txBox="true"/>
          <p:nvPr/>
        </p:nvSpPr>
        <p:spPr>
          <a:xfrm rot="0">
            <a:off x="2408928" y="3844538"/>
            <a:ext cx="1718984" cy="209556"/>
          </a:xfrm>
          <a:prstGeom prst="rect">
            <a:avLst/>
          </a:prstGeom>
        </p:spPr>
        <p:txBody>
          <a:bodyPr anchor="t" rtlCol="false" tIns="0" lIns="0" bIns="0" rIns="0">
            <a:spAutoFit/>
          </a:bodyPr>
          <a:lstStyle/>
          <a:p>
            <a:pPr algn="l">
              <a:lnSpc>
                <a:spcPts val="1574"/>
              </a:lnSpc>
            </a:pPr>
            <a:r>
              <a:rPr lang="en-US" b="true" sz="1124" spc="140">
                <a:solidFill>
                  <a:srgbClr val="000000"/>
                </a:solidFill>
                <a:latin typeface="HW Cigars Trial Semi-Bold"/>
                <a:ea typeface="HW Cigars Trial Semi-Bold"/>
                <a:cs typeface="HW Cigars Trial Semi-Bold"/>
                <a:sym typeface="HW Cigars Trial Semi-Bold"/>
              </a:rPr>
              <a:t>12</a:t>
            </a:r>
            <a:r>
              <a:rPr lang="en-US" b="true" sz="1124" spc="140">
                <a:solidFill>
                  <a:srgbClr val="000000"/>
                </a:solidFill>
                <a:latin typeface="HW Cigars Trial Semi-Bold"/>
                <a:ea typeface="HW Cigars Trial Semi-Bold"/>
                <a:cs typeface="HW Cigars Trial Semi-Bold"/>
                <a:sym typeface="HW Cigars Trial Semi-Bold"/>
              </a:rPr>
              <a:t> DE ENERO</a:t>
            </a:r>
          </a:p>
        </p:txBody>
      </p:sp>
      <p:sp>
        <p:nvSpPr>
          <p:cNvPr name="TextBox 18" id="18"/>
          <p:cNvSpPr txBox="true"/>
          <p:nvPr/>
        </p:nvSpPr>
        <p:spPr>
          <a:xfrm rot="0">
            <a:off x="2456832" y="4128192"/>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19" id="19"/>
          <p:cNvSpPr txBox="true"/>
          <p:nvPr/>
        </p:nvSpPr>
        <p:spPr>
          <a:xfrm rot="0">
            <a:off x="995526" y="4128192"/>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08:50</a:t>
            </a:r>
          </a:p>
        </p:txBody>
      </p:sp>
      <p:sp>
        <p:nvSpPr>
          <p:cNvPr name="TextBox 20" id="20"/>
          <p:cNvSpPr txBox="true"/>
          <p:nvPr/>
        </p:nvSpPr>
        <p:spPr>
          <a:xfrm rot="0">
            <a:off x="1602671" y="4128192"/>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08:51</a:t>
            </a:r>
          </a:p>
        </p:txBody>
      </p:sp>
      <p:sp>
        <p:nvSpPr>
          <p:cNvPr name="TextBox 21" id="21"/>
          <p:cNvSpPr txBox="true"/>
          <p:nvPr/>
        </p:nvSpPr>
        <p:spPr>
          <a:xfrm rot="0">
            <a:off x="2456832" y="5267426"/>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22" id="22"/>
          <p:cNvSpPr txBox="true"/>
          <p:nvPr/>
        </p:nvSpPr>
        <p:spPr>
          <a:xfrm rot="0">
            <a:off x="995526" y="5267426"/>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13:50</a:t>
            </a:r>
          </a:p>
        </p:txBody>
      </p:sp>
      <p:sp>
        <p:nvSpPr>
          <p:cNvPr name="TextBox 23" id="23"/>
          <p:cNvSpPr txBox="true"/>
          <p:nvPr/>
        </p:nvSpPr>
        <p:spPr>
          <a:xfrm rot="0">
            <a:off x="1602671" y="5267426"/>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13:51</a:t>
            </a:r>
          </a:p>
        </p:txBody>
      </p:sp>
      <p:sp>
        <p:nvSpPr>
          <p:cNvPr name="TextBox 24" id="24"/>
          <p:cNvSpPr txBox="true"/>
          <p:nvPr/>
        </p:nvSpPr>
        <p:spPr>
          <a:xfrm rot="0">
            <a:off x="2840424" y="6535272"/>
            <a:ext cx="855992" cy="209556"/>
          </a:xfrm>
          <a:prstGeom prst="rect">
            <a:avLst/>
          </a:prstGeom>
        </p:spPr>
        <p:txBody>
          <a:bodyPr anchor="t" rtlCol="false" tIns="0" lIns="0" bIns="0" rIns="0">
            <a:spAutoFit/>
          </a:bodyPr>
          <a:lstStyle/>
          <a:p>
            <a:pPr algn="l">
              <a:lnSpc>
                <a:spcPts val="1574"/>
              </a:lnSpc>
            </a:pPr>
            <a:r>
              <a:rPr lang="en-US" b="true" sz="1124" spc="401">
                <a:solidFill>
                  <a:srgbClr val="FFFFFF"/>
                </a:solidFill>
                <a:latin typeface="HW Cigars Trial Semi-Bold"/>
                <a:ea typeface="HW Cigars Trial Semi-Bold"/>
                <a:cs typeface="HW Cigars Trial Semi-Bold"/>
                <a:sym typeface="HW Cigars Trial Semi-Bold"/>
              </a:rPr>
              <a:t>DÍA 3</a:t>
            </a:r>
          </a:p>
        </p:txBody>
      </p:sp>
      <p:sp>
        <p:nvSpPr>
          <p:cNvPr name="TextBox 25" id="25"/>
          <p:cNvSpPr txBox="true"/>
          <p:nvPr/>
        </p:nvSpPr>
        <p:spPr>
          <a:xfrm rot="0">
            <a:off x="2408928" y="6890489"/>
            <a:ext cx="1718984" cy="209556"/>
          </a:xfrm>
          <a:prstGeom prst="rect">
            <a:avLst/>
          </a:prstGeom>
        </p:spPr>
        <p:txBody>
          <a:bodyPr anchor="t" rtlCol="false" tIns="0" lIns="0" bIns="0" rIns="0">
            <a:spAutoFit/>
          </a:bodyPr>
          <a:lstStyle/>
          <a:p>
            <a:pPr algn="l">
              <a:lnSpc>
                <a:spcPts val="1574"/>
              </a:lnSpc>
            </a:pPr>
            <a:r>
              <a:rPr lang="en-US" b="true" sz="1124" spc="140">
                <a:solidFill>
                  <a:srgbClr val="000000"/>
                </a:solidFill>
                <a:latin typeface="HW Cigars Trial Semi-Bold"/>
                <a:ea typeface="HW Cigars Trial Semi-Bold"/>
                <a:cs typeface="HW Cigars Trial Semi-Bold"/>
                <a:sym typeface="HW Cigars Trial Semi-Bold"/>
              </a:rPr>
              <a:t>13</a:t>
            </a:r>
            <a:r>
              <a:rPr lang="en-US" b="true" sz="1124" spc="140">
                <a:solidFill>
                  <a:srgbClr val="000000"/>
                </a:solidFill>
                <a:latin typeface="HW Cigars Trial Semi-Bold"/>
                <a:ea typeface="HW Cigars Trial Semi-Bold"/>
                <a:cs typeface="HW Cigars Trial Semi-Bold"/>
                <a:sym typeface="HW Cigars Trial Semi-Bold"/>
              </a:rPr>
              <a:t> DE ENERO</a:t>
            </a:r>
          </a:p>
        </p:txBody>
      </p:sp>
      <p:sp>
        <p:nvSpPr>
          <p:cNvPr name="TextBox 26" id="26"/>
          <p:cNvSpPr txBox="true"/>
          <p:nvPr/>
        </p:nvSpPr>
        <p:spPr>
          <a:xfrm rot="0">
            <a:off x="2456832" y="7174142"/>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27" id="27"/>
          <p:cNvSpPr txBox="true"/>
          <p:nvPr/>
        </p:nvSpPr>
        <p:spPr>
          <a:xfrm rot="0">
            <a:off x="995526" y="7174142"/>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08:50</a:t>
            </a:r>
          </a:p>
        </p:txBody>
      </p:sp>
      <p:sp>
        <p:nvSpPr>
          <p:cNvPr name="TextBox 28" id="28"/>
          <p:cNvSpPr txBox="true"/>
          <p:nvPr/>
        </p:nvSpPr>
        <p:spPr>
          <a:xfrm rot="0">
            <a:off x="1602671" y="7174142"/>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08:51</a:t>
            </a:r>
          </a:p>
        </p:txBody>
      </p:sp>
      <p:sp>
        <p:nvSpPr>
          <p:cNvPr name="TextBox 29" id="29"/>
          <p:cNvSpPr txBox="true"/>
          <p:nvPr/>
        </p:nvSpPr>
        <p:spPr>
          <a:xfrm rot="0">
            <a:off x="2456832" y="8313376"/>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30" id="30"/>
          <p:cNvSpPr txBox="true"/>
          <p:nvPr/>
        </p:nvSpPr>
        <p:spPr>
          <a:xfrm rot="0">
            <a:off x="995526" y="8313376"/>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13:50</a:t>
            </a:r>
          </a:p>
        </p:txBody>
      </p:sp>
      <p:sp>
        <p:nvSpPr>
          <p:cNvPr name="TextBox 31" id="31"/>
          <p:cNvSpPr txBox="true"/>
          <p:nvPr/>
        </p:nvSpPr>
        <p:spPr>
          <a:xfrm rot="0">
            <a:off x="1602671" y="8313376"/>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13:51</a:t>
            </a:r>
          </a:p>
        </p:txBody>
      </p:sp>
      <p:grpSp>
        <p:nvGrpSpPr>
          <p:cNvPr name="Group 32" id="32"/>
          <p:cNvGrpSpPr/>
          <p:nvPr/>
        </p:nvGrpSpPr>
        <p:grpSpPr>
          <a:xfrm rot="0">
            <a:off x="4944198" y="1919525"/>
            <a:ext cx="2828202" cy="8138875"/>
            <a:chOff x="0" y="0"/>
            <a:chExt cx="748984" cy="2155394"/>
          </a:xfrm>
        </p:grpSpPr>
        <p:sp>
          <p:nvSpPr>
            <p:cNvPr name="Freeform 33" id="33"/>
            <p:cNvSpPr/>
            <p:nvPr/>
          </p:nvSpPr>
          <p:spPr>
            <a:xfrm flipH="false" flipV="false" rot="0">
              <a:off x="0" y="0"/>
              <a:ext cx="748984" cy="2155394"/>
            </a:xfrm>
            <a:custGeom>
              <a:avLst/>
              <a:gdLst/>
              <a:ahLst/>
              <a:cxnLst/>
              <a:rect r="r" b="b" t="t" l="l"/>
              <a:pathLst>
                <a:path h="2155394" w="748984">
                  <a:moveTo>
                    <a:pt x="0" y="0"/>
                  </a:moveTo>
                  <a:lnTo>
                    <a:pt x="748984" y="0"/>
                  </a:lnTo>
                  <a:lnTo>
                    <a:pt x="748984" y="2155394"/>
                  </a:lnTo>
                  <a:lnTo>
                    <a:pt x="0" y="2155394"/>
                  </a:lnTo>
                  <a:close/>
                </a:path>
              </a:pathLst>
            </a:custGeom>
            <a:solidFill>
              <a:srgbClr val="E4DCD3"/>
            </a:solidFill>
            <a:ln cap="sq" w="12700">
              <a:solidFill>
                <a:srgbClr val="000000"/>
              </a:solidFill>
              <a:prstDash val="solid"/>
              <a:miter/>
            </a:ln>
          </p:spPr>
        </p:sp>
      </p:grpSp>
      <p:grpSp>
        <p:nvGrpSpPr>
          <p:cNvPr name="Group 34" id="34"/>
          <p:cNvGrpSpPr/>
          <p:nvPr/>
        </p:nvGrpSpPr>
        <p:grpSpPr>
          <a:xfrm rot="0">
            <a:off x="5652451" y="1253250"/>
            <a:ext cx="1332550" cy="1332550"/>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6076" t="-4228" r="-70507" b="0"/>
              </a:stretch>
            </a:blipFill>
          </p:spPr>
        </p:sp>
      </p:grpSp>
      <p:sp>
        <p:nvSpPr>
          <p:cNvPr name="TextBox 36" id="36"/>
          <p:cNvSpPr txBox="true"/>
          <p:nvPr/>
        </p:nvSpPr>
        <p:spPr>
          <a:xfrm rot="0">
            <a:off x="5307361" y="2847050"/>
            <a:ext cx="2190374" cy="31604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a:t>
            </a:r>
          </a:p>
        </p:txBody>
      </p:sp>
      <p:grpSp>
        <p:nvGrpSpPr>
          <p:cNvPr name="Group 37" id="37"/>
          <p:cNvGrpSpPr/>
          <p:nvPr/>
        </p:nvGrpSpPr>
        <p:grpSpPr>
          <a:xfrm rot="0">
            <a:off x="5307361" y="6938114"/>
            <a:ext cx="2190374" cy="1887729"/>
            <a:chOff x="0" y="0"/>
            <a:chExt cx="8392101" cy="7232561"/>
          </a:xfrm>
        </p:grpSpPr>
        <p:sp>
          <p:nvSpPr>
            <p:cNvPr name="Freeform 38" id="38"/>
            <p:cNvSpPr/>
            <p:nvPr/>
          </p:nvSpPr>
          <p:spPr>
            <a:xfrm flipH="false" flipV="false" rot="0">
              <a:off x="0" y="0"/>
              <a:ext cx="8392102" cy="7232562"/>
            </a:xfrm>
            <a:custGeom>
              <a:avLst/>
              <a:gdLst/>
              <a:ahLst/>
              <a:cxnLst/>
              <a:rect r="r" b="b" t="t" l="l"/>
              <a:pathLst>
                <a:path h="7232562" w="8392102">
                  <a:moveTo>
                    <a:pt x="8392102" y="173443"/>
                  </a:moveTo>
                  <a:lnTo>
                    <a:pt x="8392102" y="7059119"/>
                  </a:lnTo>
                  <a:cubicBezTo>
                    <a:pt x="8392102" y="7154945"/>
                    <a:pt x="8329196" y="7232562"/>
                    <a:pt x="8251530" y="7232562"/>
                  </a:cubicBezTo>
                  <a:lnTo>
                    <a:pt x="140571" y="7232562"/>
                  </a:lnTo>
                  <a:cubicBezTo>
                    <a:pt x="62906" y="7232562"/>
                    <a:pt x="0" y="7154945"/>
                    <a:pt x="0" y="7059119"/>
                  </a:cubicBezTo>
                  <a:lnTo>
                    <a:pt x="0" y="173443"/>
                  </a:lnTo>
                  <a:cubicBezTo>
                    <a:pt x="0" y="77616"/>
                    <a:pt x="62906" y="0"/>
                    <a:pt x="140571" y="0"/>
                  </a:cubicBezTo>
                  <a:lnTo>
                    <a:pt x="8251530" y="0"/>
                  </a:lnTo>
                  <a:cubicBezTo>
                    <a:pt x="8329196" y="0"/>
                    <a:pt x="8392102" y="77616"/>
                    <a:pt x="8392102" y="173443"/>
                  </a:cubicBezTo>
                  <a:close/>
                </a:path>
              </a:pathLst>
            </a:custGeom>
            <a:blipFill>
              <a:blip r:embed="rId3"/>
              <a:stretch>
                <a:fillRect l="-26607" t="0" r="-26607" b="0"/>
              </a:stretch>
            </a:blipFill>
          </p:spPr>
        </p:sp>
      </p:grpSp>
      <p:sp>
        <p:nvSpPr>
          <p:cNvPr name="TextBox 39" id="39"/>
          <p:cNvSpPr txBox="true"/>
          <p:nvPr/>
        </p:nvSpPr>
        <p:spPr>
          <a:xfrm rot="0">
            <a:off x="5335472" y="8899310"/>
            <a:ext cx="2162263"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
        <p:nvSpPr>
          <p:cNvPr name="TextBox 40" id="40"/>
          <p:cNvSpPr txBox="true"/>
          <p:nvPr/>
        </p:nvSpPr>
        <p:spPr>
          <a:xfrm rot="0">
            <a:off x="675562" y="762465"/>
            <a:ext cx="4147257" cy="860928"/>
          </a:xfrm>
          <a:prstGeom prst="rect">
            <a:avLst/>
          </a:prstGeom>
        </p:spPr>
        <p:txBody>
          <a:bodyPr anchor="t" rtlCol="false" tIns="0" lIns="0" bIns="0" rIns="0">
            <a:spAutoFit/>
          </a:bodyPr>
          <a:lstStyle/>
          <a:p>
            <a:pPr algn="l">
              <a:lnSpc>
                <a:spcPts val="3011"/>
              </a:lnSpc>
            </a:pPr>
            <a:r>
              <a:rPr lang="en-US" b="true" sz="3346" spc="528">
                <a:solidFill>
                  <a:srgbClr val="404040"/>
                </a:solidFill>
                <a:latin typeface="HW Cigars Trial Medium"/>
                <a:ea typeface="HW Cigars Trial Medium"/>
                <a:cs typeface="HW Cigars Trial Medium"/>
                <a:sym typeface="HW Cigars Trial Medium"/>
              </a:rPr>
              <a:t>AGENDA DESTINO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759740"/>
            <a:ext cx="7772400" cy="5456327"/>
          </a:xfrm>
          <a:custGeom>
            <a:avLst/>
            <a:gdLst/>
            <a:ahLst/>
            <a:cxnLst/>
            <a:rect r="r" b="b" t="t" l="l"/>
            <a:pathLst>
              <a:path h="5456327" w="7772400">
                <a:moveTo>
                  <a:pt x="0" y="0"/>
                </a:moveTo>
                <a:lnTo>
                  <a:pt x="7772400" y="0"/>
                </a:lnTo>
                <a:lnTo>
                  <a:pt x="7772400" y="5456328"/>
                </a:lnTo>
                <a:lnTo>
                  <a:pt x="0" y="5456328"/>
                </a:lnTo>
                <a:lnTo>
                  <a:pt x="0" y="0"/>
                </a:lnTo>
                <a:close/>
              </a:path>
            </a:pathLst>
          </a:custGeom>
          <a:blipFill>
            <a:blip r:embed="rId2"/>
            <a:stretch>
              <a:fillRect l="-705" t="-214869" r="0" b="-68262"/>
            </a:stretch>
          </a:blipFill>
        </p:spPr>
      </p:sp>
      <p:grpSp>
        <p:nvGrpSpPr>
          <p:cNvPr name="Group 3" id="3"/>
          <p:cNvGrpSpPr/>
          <p:nvPr/>
        </p:nvGrpSpPr>
        <p:grpSpPr>
          <a:xfrm rot="0">
            <a:off x="-16104" y="0"/>
            <a:ext cx="7788504" cy="5759740"/>
            <a:chOff x="0" y="0"/>
            <a:chExt cx="10819337" cy="8001096"/>
          </a:xfrm>
        </p:grpSpPr>
        <p:sp>
          <p:nvSpPr>
            <p:cNvPr name="Freeform 4" id="4"/>
            <p:cNvSpPr/>
            <p:nvPr/>
          </p:nvSpPr>
          <p:spPr>
            <a:xfrm flipH="false" flipV="false" rot="0">
              <a:off x="0" y="0"/>
              <a:ext cx="10819336" cy="8001096"/>
            </a:xfrm>
            <a:custGeom>
              <a:avLst/>
              <a:gdLst/>
              <a:ahLst/>
              <a:cxnLst/>
              <a:rect r="r" b="b" t="t" l="l"/>
              <a:pathLst>
                <a:path h="8001096" w="10819336">
                  <a:moveTo>
                    <a:pt x="0" y="0"/>
                  </a:moveTo>
                  <a:lnTo>
                    <a:pt x="10819336" y="0"/>
                  </a:lnTo>
                  <a:lnTo>
                    <a:pt x="10819336" y="8001096"/>
                  </a:lnTo>
                  <a:lnTo>
                    <a:pt x="0" y="8001096"/>
                  </a:lnTo>
                  <a:close/>
                </a:path>
              </a:pathLst>
            </a:custGeom>
            <a:solidFill>
              <a:srgbClr val="E4DCD3"/>
            </a:solidFill>
            <a:ln cap="sq" w="12700">
              <a:solidFill>
                <a:srgbClr val="000000"/>
              </a:solidFill>
              <a:prstDash val="solid"/>
              <a:miter/>
            </a:ln>
          </p:spPr>
        </p:sp>
      </p:grpSp>
      <p:grpSp>
        <p:nvGrpSpPr>
          <p:cNvPr name="Group 5" id="5"/>
          <p:cNvGrpSpPr/>
          <p:nvPr/>
        </p:nvGrpSpPr>
        <p:grpSpPr>
          <a:xfrm rot="0">
            <a:off x="409904" y="1277263"/>
            <a:ext cx="3468244" cy="2048505"/>
            <a:chOff x="0" y="0"/>
            <a:chExt cx="4624325" cy="2731340"/>
          </a:xfrm>
        </p:grpSpPr>
        <p:pic>
          <p:nvPicPr>
            <p:cNvPr name="Picture 6" id="6"/>
            <p:cNvPicPr>
              <a:picLocks noChangeAspect="true"/>
            </p:cNvPicPr>
            <p:nvPr/>
          </p:nvPicPr>
          <p:blipFill>
            <a:blip r:embed="rId3"/>
            <a:srcRect l="0" t="6159" r="8363" b="12603"/>
            <a:stretch>
              <a:fillRect/>
            </a:stretch>
          </p:blipFill>
          <p:spPr>
            <a:xfrm flipH="false" flipV="false">
              <a:off x="0" y="0"/>
              <a:ext cx="4624325" cy="2731340"/>
            </a:xfrm>
            <a:prstGeom prst="rect">
              <a:avLst/>
            </a:prstGeom>
          </p:spPr>
        </p:pic>
      </p:grpSp>
      <p:grpSp>
        <p:nvGrpSpPr>
          <p:cNvPr name="Group 7" id="7"/>
          <p:cNvGrpSpPr/>
          <p:nvPr/>
        </p:nvGrpSpPr>
        <p:grpSpPr>
          <a:xfrm rot="0">
            <a:off x="4215365" y="5987083"/>
            <a:ext cx="3276124" cy="1651621"/>
            <a:chOff x="0" y="0"/>
            <a:chExt cx="4368165" cy="2202161"/>
          </a:xfrm>
        </p:grpSpPr>
        <p:pic>
          <p:nvPicPr>
            <p:cNvPr name="Picture 8" id="8"/>
            <p:cNvPicPr>
              <a:picLocks noChangeAspect="true"/>
            </p:cNvPicPr>
            <p:nvPr/>
          </p:nvPicPr>
          <p:blipFill>
            <a:blip r:embed="rId4"/>
            <a:srcRect l="0" t="24793" r="0" b="24793"/>
            <a:stretch>
              <a:fillRect/>
            </a:stretch>
          </p:blipFill>
          <p:spPr>
            <a:xfrm flipH="false" flipV="false">
              <a:off x="0" y="0"/>
              <a:ext cx="4368165" cy="2202161"/>
            </a:xfrm>
            <a:prstGeom prst="rect">
              <a:avLst/>
            </a:prstGeom>
          </p:spPr>
        </p:pic>
      </p:grpSp>
      <p:grpSp>
        <p:nvGrpSpPr>
          <p:cNvPr name="Group 9" id="9"/>
          <p:cNvGrpSpPr/>
          <p:nvPr/>
        </p:nvGrpSpPr>
        <p:grpSpPr>
          <a:xfrm rot="0">
            <a:off x="394407" y="5987083"/>
            <a:ext cx="3260627" cy="1651621"/>
            <a:chOff x="0" y="0"/>
            <a:chExt cx="4347502" cy="2202161"/>
          </a:xfrm>
        </p:grpSpPr>
        <p:pic>
          <p:nvPicPr>
            <p:cNvPr name="Picture 10" id="10"/>
            <p:cNvPicPr>
              <a:picLocks noChangeAspect="true"/>
            </p:cNvPicPr>
            <p:nvPr/>
          </p:nvPicPr>
          <p:blipFill>
            <a:blip r:embed="rId5"/>
            <a:srcRect l="0" t="11914" r="0" b="11914"/>
            <a:stretch>
              <a:fillRect/>
            </a:stretch>
          </p:blipFill>
          <p:spPr>
            <a:xfrm flipH="false" flipV="false">
              <a:off x="0" y="0"/>
              <a:ext cx="4347502" cy="2202161"/>
            </a:xfrm>
            <a:prstGeom prst="rect">
              <a:avLst/>
            </a:prstGeom>
          </p:spPr>
        </p:pic>
      </p:grpSp>
      <p:sp>
        <p:nvSpPr>
          <p:cNvPr name="TextBox 11" id="11"/>
          <p:cNvSpPr txBox="true"/>
          <p:nvPr/>
        </p:nvSpPr>
        <p:spPr>
          <a:xfrm rot="0">
            <a:off x="394407" y="7829204"/>
            <a:ext cx="2744667" cy="174955"/>
          </a:xfrm>
          <a:prstGeom prst="rect">
            <a:avLst/>
          </a:prstGeom>
        </p:spPr>
        <p:txBody>
          <a:bodyPr anchor="t" rtlCol="false" tIns="0" lIns="0" bIns="0" rIns="0">
            <a:spAutoFit/>
          </a:bodyPr>
          <a:lstStyle/>
          <a:p>
            <a:pPr algn="l">
              <a:lnSpc>
                <a:spcPts val="823"/>
              </a:lnSpc>
            </a:pPr>
            <a:r>
              <a:rPr lang="en-US" sz="1646" b="true">
                <a:solidFill>
                  <a:srgbClr val="000204"/>
                </a:solidFill>
                <a:latin typeface="HW Cigars Trial Medium"/>
                <a:ea typeface="HW Cigars Trial Medium"/>
                <a:cs typeface="HW Cigars Trial Medium"/>
                <a:sym typeface="HW Cigars Trial Medium"/>
              </a:rPr>
              <a:t>Restaurantes del Hotel</a:t>
            </a:r>
          </a:p>
        </p:txBody>
      </p:sp>
      <p:sp>
        <p:nvSpPr>
          <p:cNvPr name="TextBox 12" id="12"/>
          <p:cNvSpPr txBox="true"/>
          <p:nvPr/>
        </p:nvSpPr>
        <p:spPr>
          <a:xfrm rot="0">
            <a:off x="409904" y="8059447"/>
            <a:ext cx="3260627" cy="1385278"/>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1</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2</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3" id="13"/>
          <p:cNvSpPr txBox="true"/>
          <p:nvPr/>
        </p:nvSpPr>
        <p:spPr>
          <a:xfrm rot="0">
            <a:off x="4223114" y="8059447"/>
            <a:ext cx="3260627" cy="624160"/>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SPA</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Alberca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Gym</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Salón de Belleza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4" id="14"/>
          <p:cNvSpPr txBox="true"/>
          <p:nvPr/>
        </p:nvSpPr>
        <p:spPr>
          <a:xfrm rot="0">
            <a:off x="4223114" y="7829204"/>
            <a:ext cx="2744667" cy="174955"/>
          </a:xfrm>
          <a:prstGeom prst="rect">
            <a:avLst/>
          </a:prstGeom>
        </p:spPr>
        <p:txBody>
          <a:bodyPr anchor="t" rtlCol="false" tIns="0" lIns="0" bIns="0" rIns="0">
            <a:spAutoFit/>
          </a:bodyPr>
          <a:lstStyle/>
          <a:p>
            <a:pPr algn="l">
              <a:lnSpc>
                <a:spcPts val="823"/>
              </a:lnSpc>
            </a:pPr>
            <a:r>
              <a:rPr lang="en-US" sz="1646" b="true">
                <a:solidFill>
                  <a:srgbClr val="000204"/>
                </a:solidFill>
                <a:latin typeface="HW Cigars Trial Medium"/>
                <a:ea typeface="HW Cigars Trial Medium"/>
                <a:cs typeface="HW Cigars Trial Medium"/>
                <a:sym typeface="HW Cigars Trial Medium"/>
              </a:rPr>
              <a:t>Urban SPA</a:t>
            </a:r>
          </a:p>
        </p:txBody>
      </p:sp>
      <p:grpSp>
        <p:nvGrpSpPr>
          <p:cNvPr name="Group 15" id="15"/>
          <p:cNvGrpSpPr/>
          <p:nvPr/>
        </p:nvGrpSpPr>
        <p:grpSpPr>
          <a:xfrm rot="0">
            <a:off x="0" y="9510142"/>
            <a:ext cx="7788504" cy="548258"/>
            <a:chOff x="0" y="0"/>
            <a:chExt cx="10819337" cy="761608"/>
          </a:xfrm>
        </p:grpSpPr>
        <p:sp>
          <p:nvSpPr>
            <p:cNvPr name="Freeform 16" id="16"/>
            <p:cNvSpPr/>
            <p:nvPr/>
          </p:nvSpPr>
          <p:spPr>
            <a:xfrm flipH="false" flipV="false" rot="0">
              <a:off x="0" y="0"/>
              <a:ext cx="10819336" cy="761608"/>
            </a:xfrm>
            <a:custGeom>
              <a:avLst/>
              <a:gdLst/>
              <a:ahLst/>
              <a:cxnLst/>
              <a:rect r="r" b="b" t="t" l="l"/>
              <a:pathLst>
                <a:path h="761608" w="10819336">
                  <a:moveTo>
                    <a:pt x="0" y="0"/>
                  </a:moveTo>
                  <a:lnTo>
                    <a:pt x="10819336" y="0"/>
                  </a:lnTo>
                  <a:lnTo>
                    <a:pt x="10819336" y="761608"/>
                  </a:lnTo>
                  <a:lnTo>
                    <a:pt x="0" y="761608"/>
                  </a:lnTo>
                  <a:close/>
                </a:path>
              </a:pathLst>
            </a:custGeom>
            <a:solidFill>
              <a:srgbClr val="79411C"/>
            </a:solidFill>
            <a:ln cap="sq" w="12700">
              <a:solidFill>
                <a:srgbClr val="000000"/>
              </a:solidFill>
              <a:prstDash val="solid"/>
              <a:miter/>
            </a:ln>
          </p:spPr>
        </p:sp>
      </p:grpSp>
      <p:sp>
        <p:nvSpPr>
          <p:cNvPr name="TextBox 17" id="17"/>
          <p:cNvSpPr txBox="true"/>
          <p:nvPr/>
        </p:nvSpPr>
        <p:spPr>
          <a:xfrm rot="0">
            <a:off x="1129013" y="9681537"/>
            <a:ext cx="4888801" cy="319713"/>
          </a:xfrm>
          <a:prstGeom prst="rect">
            <a:avLst/>
          </a:prstGeom>
        </p:spPr>
        <p:txBody>
          <a:bodyPr anchor="t" rtlCol="false" tIns="0" lIns="0" bIns="0" rIns="0">
            <a:spAutoFit/>
          </a:bodyPr>
          <a:lstStyle/>
          <a:p>
            <a:pPr algn="ctr">
              <a:lnSpc>
                <a:spcPts val="1258"/>
              </a:lnSpc>
            </a:pPr>
            <a:r>
              <a:rPr lang="en-US" sz="898" b="true">
                <a:solidFill>
                  <a:srgbClr val="F4EEE8"/>
                </a:solidFill>
                <a:latin typeface="Neue Haas Grotesk Display Pro Medium"/>
                <a:ea typeface="Neue Haas Grotesk Display Pro Medium"/>
                <a:cs typeface="Neue Haas Grotesk Display Pro Medium"/>
                <a:sym typeface="Neue Haas Grotesk Display Pro Medium"/>
              </a:rPr>
              <a:t>Fondamenta del Monastero, 578, 30135 Venezia VE, Italia</a:t>
            </a:r>
          </a:p>
          <a:p>
            <a:pPr algn="ctr">
              <a:lnSpc>
                <a:spcPts val="1258"/>
              </a:lnSpc>
            </a:pPr>
          </a:p>
        </p:txBody>
      </p:sp>
      <p:sp>
        <p:nvSpPr>
          <p:cNvPr name="TextBox 18" id="18"/>
          <p:cNvSpPr txBox="true"/>
          <p:nvPr/>
        </p:nvSpPr>
        <p:spPr>
          <a:xfrm rot="0">
            <a:off x="777240" y="471554"/>
            <a:ext cx="6020019" cy="426588"/>
          </a:xfrm>
          <a:prstGeom prst="rect">
            <a:avLst/>
          </a:prstGeom>
        </p:spPr>
        <p:txBody>
          <a:bodyPr anchor="t" rtlCol="false" tIns="0" lIns="0" bIns="0" rIns="0">
            <a:spAutoFit/>
          </a:bodyPr>
          <a:lstStyle/>
          <a:p>
            <a:pPr algn="ctr">
              <a:lnSpc>
                <a:spcPts val="2651"/>
              </a:lnSpc>
            </a:pPr>
            <a:r>
              <a:rPr lang="en-US" b="true" sz="2946" spc="465">
                <a:solidFill>
                  <a:srgbClr val="000000"/>
                </a:solidFill>
                <a:latin typeface="HW Cigars Trial Medium"/>
                <a:ea typeface="HW Cigars Trial Medium"/>
                <a:cs typeface="HW Cigars Trial Medium"/>
                <a:sym typeface="HW Cigars Trial Medium"/>
              </a:rPr>
              <a:t>NOMBRE DEL HOTEL</a:t>
            </a:r>
          </a:p>
        </p:txBody>
      </p:sp>
      <p:sp>
        <p:nvSpPr>
          <p:cNvPr name="TextBox 19" id="19"/>
          <p:cNvSpPr txBox="true"/>
          <p:nvPr/>
        </p:nvSpPr>
        <p:spPr>
          <a:xfrm rot="0">
            <a:off x="4223114" y="2756689"/>
            <a:ext cx="3268375" cy="2124737"/>
          </a:xfrm>
          <a:prstGeom prst="rect">
            <a:avLst/>
          </a:prstGeom>
        </p:spPr>
        <p:txBody>
          <a:bodyPr anchor="t" rtlCol="false" tIns="0" lIns="0" bIns="0" rIns="0">
            <a:spAutoFit/>
          </a:bodyPr>
          <a:lstStyle/>
          <a:p>
            <a:pPr algn="just">
              <a:lnSpc>
                <a:spcPts val="1538"/>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ad minim veniam, quis nostrud exerci tation ullamcorper suscipit lobortis nisl ut aliquip ex ea commodo consequat. Duis autem vel eum iriure dolor in hendrerit in vulputate velit esse molestie consequat.vulputate velit esse molestie consequat.  ad minim veniam, quis nostrud exerci tation ullamcorper susci.</a:t>
            </a:r>
          </a:p>
        </p:txBody>
      </p:sp>
      <p:grpSp>
        <p:nvGrpSpPr>
          <p:cNvPr name="Group 20" id="20"/>
          <p:cNvGrpSpPr/>
          <p:nvPr/>
        </p:nvGrpSpPr>
        <p:grpSpPr>
          <a:xfrm rot="0">
            <a:off x="4631996" y="1277263"/>
            <a:ext cx="3140404" cy="1146051"/>
            <a:chOff x="0" y="0"/>
            <a:chExt cx="1094694" cy="399495"/>
          </a:xfrm>
        </p:grpSpPr>
        <p:sp>
          <p:nvSpPr>
            <p:cNvPr name="Freeform 21" id="21"/>
            <p:cNvSpPr/>
            <p:nvPr/>
          </p:nvSpPr>
          <p:spPr>
            <a:xfrm flipH="false" flipV="false" rot="0">
              <a:off x="0" y="0"/>
              <a:ext cx="1094694" cy="399495"/>
            </a:xfrm>
            <a:custGeom>
              <a:avLst/>
              <a:gdLst/>
              <a:ahLst/>
              <a:cxnLst/>
              <a:rect r="r" b="b" t="t" l="l"/>
              <a:pathLst>
                <a:path h="399495" w="1094694">
                  <a:moveTo>
                    <a:pt x="0" y="0"/>
                  </a:moveTo>
                  <a:lnTo>
                    <a:pt x="1094694" y="0"/>
                  </a:lnTo>
                  <a:lnTo>
                    <a:pt x="1094694" y="399495"/>
                  </a:lnTo>
                  <a:lnTo>
                    <a:pt x="0" y="399495"/>
                  </a:lnTo>
                  <a:close/>
                </a:path>
              </a:pathLst>
            </a:custGeom>
            <a:solidFill>
              <a:srgbClr val="79411C"/>
            </a:solidFill>
          </p:spPr>
        </p:sp>
        <p:sp>
          <p:nvSpPr>
            <p:cNvPr name="TextBox 22" id="22"/>
            <p:cNvSpPr txBox="true"/>
            <p:nvPr/>
          </p:nvSpPr>
          <p:spPr>
            <a:xfrm>
              <a:off x="0" y="-95250"/>
              <a:ext cx="1094694" cy="494745"/>
            </a:xfrm>
            <a:prstGeom prst="rect">
              <a:avLst/>
            </a:prstGeom>
          </p:spPr>
          <p:txBody>
            <a:bodyPr anchor="ctr" rtlCol="false" tIns="50800" lIns="50800" bIns="50800" rIns="50800"/>
            <a:lstStyle/>
            <a:p>
              <a:pPr algn="ctr">
                <a:lnSpc>
                  <a:spcPts val="2504"/>
                </a:lnSpc>
              </a:pPr>
            </a:p>
          </p:txBody>
        </p:sp>
      </p:grpSp>
      <p:grpSp>
        <p:nvGrpSpPr>
          <p:cNvPr name="Group 23" id="23"/>
          <p:cNvGrpSpPr/>
          <p:nvPr/>
        </p:nvGrpSpPr>
        <p:grpSpPr>
          <a:xfrm rot="0">
            <a:off x="4058970" y="1277263"/>
            <a:ext cx="1146051" cy="1146051"/>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9542" t="-78477" r="-29350" b="-20137"/>
              </a:stretch>
            </a:blipFill>
          </p:spPr>
        </p:sp>
      </p:grpSp>
      <p:sp>
        <p:nvSpPr>
          <p:cNvPr name="TextBox 25" id="25"/>
          <p:cNvSpPr txBox="true"/>
          <p:nvPr/>
        </p:nvSpPr>
        <p:spPr>
          <a:xfrm rot="0">
            <a:off x="5460112" y="1610918"/>
            <a:ext cx="1899416" cy="436272"/>
          </a:xfrm>
          <a:prstGeom prst="rect">
            <a:avLst/>
          </a:prstGeom>
        </p:spPr>
        <p:txBody>
          <a:bodyPr anchor="t" rtlCol="false" tIns="0" lIns="0" bIns="0" rIns="0">
            <a:spAutoFit/>
          </a:bodyPr>
          <a:lstStyle/>
          <a:p>
            <a:pPr algn="just">
              <a:lnSpc>
                <a:spcPts val="1678"/>
              </a:lnSpc>
            </a:pPr>
            <a:r>
              <a:rPr lang="en-US" sz="1198">
                <a:solidFill>
                  <a:srgbClr val="FFFFFF"/>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FFFFFF"/>
                </a:solidFill>
                <a:latin typeface="Neue Haas Grotesk Display Pro"/>
                <a:ea typeface="Neue Haas Grotesk Display Pro"/>
                <a:cs typeface="Neue Haas Grotesk Display Pro"/>
                <a:sym typeface="Neue Haas Grotesk Display Pro"/>
              </a:rPr>
              <a:t>C</a:t>
            </a:r>
            <a:r>
              <a:rPr lang="en-US" sz="1198">
                <a:solidFill>
                  <a:srgbClr val="FFFFFF"/>
                </a:solidFill>
                <a:latin typeface="Neue Haas Grotesk Display Pro"/>
                <a:ea typeface="Neue Haas Grotesk Display Pro"/>
                <a:cs typeface="Neue Haas Grotesk Display Pro"/>
                <a:sym typeface="Neue Haas Grotesk Display Pro"/>
              </a:rPr>
              <a:t>onsectetuer Adipiscing </a:t>
            </a:r>
          </a:p>
        </p:txBody>
      </p:sp>
      <p:grpSp>
        <p:nvGrpSpPr>
          <p:cNvPr name="Group 26" id="26"/>
          <p:cNvGrpSpPr/>
          <p:nvPr/>
        </p:nvGrpSpPr>
        <p:grpSpPr>
          <a:xfrm rot="0">
            <a:off x="426008" y="3446228"/>
            <a:ext cx="1677986" cy="1942037"/>
            <a:chOff x="0" y="0"/>
            <a:chExt cx="2237314" cy="2589383"/>
          </a:xfrm>
        </p:grpSpPr>
        <p:pic>
          <p:nvPicPr>
            <p:cNvPr name="Picture 27" id="27"/>
            <p:cNvPicPr>
              <a:picLocks noChangeAspect="true"/>
            </p:cNvPicPr>
            <p:nvPr/>
          </p:nvPicPr>
          <p:blipFill>
            <a:blip r:embed="rId3"/>
            <a:srcRect l="18889" t="0" r="27253" b="6444"/>
            <a:stretch>
              <a:fillRect/>
            </a:stretch>
          </p:blipFill>
          <p:spPr>
            <a:xfrm flipH="false" flipV="false">
              <a:off x="0" y="0"/>
              <a:ext cx="2237314" cy="2589383"/>
            </a:xfrm>
            <a:prstGeom prst="rect">
              <a:avLst/>
            </a:prstGeom>
          </p:spPr>
        </p:pic>
      </p:grpSp>
      <p:grpSp>
        <p:nvGrpSpPr>
          <p:cNvPr name="Group 28" id="28"/>
          <p:cNvGrpSpPr/>
          <p:nvPr/>
        </p:nvGrpSpPr>
        <p:grpSpPr>
          <a:xfrm rot="0">
            <a:off x="2200162" y="3446228"/>
            <a:ext cx="1677986" cy="1942037"/>
            <a:chOff x="0" y="0"/>
            <a:chExt cx="2237314" cy="2589383"/>
          </a:xfrm>
        </p:grpSpPr>
        <p:pic>
          <p:nvPicPr>
            <p:cNvPr name="Picture 29" id="29"/>
            <p:cNvPicPr>
              <a:picLocks noChangeAspect="true"/>
            </p:cNvPicPr>
            <p:nvPr/>
          </p:nvPicPr>
          <p:blipFill>
            <a:blip r:embed="rId3"/>
            <a:srcRect l="18889" t="0" r="27253" b="6444"/>
            <a:stretch>
              <a:fillRect/>
            </a:stretch>
          </p:blipFill>
          <p:spPr>
            <a:xfrm flipH="false" flipV="false">
              <a:off x="0" y="0"/>
              <a:ext cx="2237314" cy="2589383"/>
            </a:xfrm>
            <a:prstGeom prst="rect">
              <a:avLst/>
            </a:prstGeom>
          </p:spPr>
        </p:pic>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6915" y="5029200"/>
            <a:ext cx="2287383" cy="2087083"/>
            <a:chOff x="0" y="0"/>
            <a:chExt cx="3049844" cy="2782778"/>
          </a:xfrm>
        </p:grpSpPr>
        <p:pic>
          <p:nvPicPr>
            <p:cNvPr name="Picture 3" id="3"/>
            <p:cNvPicPr>
              <a:picLocks noChangeAspect="true"/>
            </p:cNvPicPr>
            <p:nvPr/>
          </p:nvPicPr>
          <p:blipFill>
            <a:blip r:embed="rId2"/>
            <a:srcRect l="2452" t="0" r="2452" b="42190"/>
            <a:stretch>
              <a:fillRect/>
            </a:stretch>
          </p:blipFill>
          <p:spPr>
            <a:xfrm flipH="false" flipV="false">
              <a:off x="0" y="0"/>
              <a:ext cx="3049844" cy="2782778"/>
            </a:xfrm>
            <a:prstGeom prst="rect">
              <a:avLst/>
            </a:prstGeom>
          </p:spPr>
        </p:pic>
      </p:grpSp>
      <p:grpSp>
        <p:nvGrpSpPr>
          <p:cNvPr name="Group 4" id="4"/>
          <p:cNvGrpSpPr/>
          <p:nvPr/>
        </p:nvGrpSpPr>
        <p:grpSpPr>
          <a:xfrm rot="0">
            <a:off x="0" y="7516333"/>
            <a:ext cx="7772400" cy="2542067"/>
            <a:chOff x="0" y="0"/>
            <a:chExt cx="7664399" cy="2506744"/>
          </a:xfrm>
        </p:grpSpPr>
        <p:sp>
          <p:nvSpPr>
            <p:cNvPr name="Freeform 5" id="5"/>
            <p:cNvSpPr/>
            <p:nvPr/>
          </p:nvSpPr>
          <p:spPr>
            <a:xfrm flipH="false" flipV="false" rot="0">
              <a:off x="0" y="0"/>
              <a:ext cx="7664400" cy="2506744"/>
            </a:xfrm>
            <a:custGeom>
              <a:avLst/>
              <a:gdLst/>
              <a:ahLst/>
              <a:cxnLst/>
              <a:rect r="r" b="b" t="t" l="l"/>
              <a:pathLst>
                <a:path h="2506744" w="7664400">
                  <a:moveTo>
                    <a:pt x="0" y="0"/>
                  </a:moveTo>
                  <a:lnTo>
                    <a:pt x="7664400" y="0"/>
                  </a:lnTo>
                  <a:lnTo>
                    <a:pt x="7664400" y="2506744"/>
                  </a:lnTo>
                  <a:lnTo>
                    <a:pt x="0" y="2506744"/>
                  </a:lnTo>
                  <a:close/>
                </a:path>
              </a:pathLst>
            </a:custGeom>
            <a:solidFill>
              <a:srgbClr val="E4DCD3"/>
            </a:solidFill>
            <a:ln cap="sq" w="12700">
              <a:solidFill>
                <a:srgbClr val="000000"/>
              </a:solidFill>
              <a:prstDash val="solid"/>
              <a:miter/>
            </a:ln>
          </p:spPr>
        </p:sp>
      </p:grpSp>
      <p:grpSp>
        <p:nvGrpSpPr>
          <p:cNvPr name="Group 6" id="6"/>
          <p:cNvGrpSpPr/>
          <p:nvPr/>
        </p:nvGrpSpPr>
        <p:grpSpPr>
          <a:xfrm rot="0">
            <a:off x="5160927" y="5029200"/>
            <a:ext cx="2287383" cy="2087083"/>
            <a:chOff x="0" y="0"/>
            <a:chExt cx="3049844" cy="2782778"/>
          </a:xfrm>
        </p:grpSpPr>
        <p:pic>
          <p:nvPicPr>
            <p:cNvPr name="Picture 7" id="7"/>
            <p:cNvPicPr>
              <a:picLocks noChangeAspect="true"/>
            </p:cNvPicPr>
            <p:nvPr/>
          </p:nvPicPr>
          <p:blipFill>
            <a:blip r:embed="rId3"/>
            <a:srcRect l="20374" t="7564" r="12129" b="0"/>
            <a:stretch>
              <a:fillRect/>
            </a:stretch>
          </p:blipFill>
          <p:spPr>
            <a:xfrm flipH="false" flipV="false">
              <a:off x="0" y="0"/>
              <a:ext cx="3049844" cy="2782778"/>
            </a:xfrm>
            <a:prstGeom prst="rect">
              <a:avLst/>
            </a:prstGeom>
          </p:spPr>
        </p:pic>
      </p:grpSp>
      <p:grpSp>
        <p:nvGrpSpPr>
          <p:cNvPr name="Group 8" id="8"/>
          <p:cNvGrpSpPr/>
          <p:nvPr/>
        </p:nvGrpSpPr>
        <p:grpSpPr>
          <a:xfrm rot="0">
            <a:off x="2768921" y="5029200"/>
            <a:ext cx="2287383" cy="2087083"/>
            <a:chOff x="0" y="0"/>
            <a:chExt cx="3049844" cy="2782778"/>
          </a:xfrm>
        </p:grpSpPr>
        <p:pic>
          <p:nvPicPr>
            <p:cNvPr name="Picture 9" id="9"/>
            <p:cNvPicPr>
              <a:picLocks noChangeAspect="true"/>
            </p:cNvPicPr>
            <p:nvPr/>
          </p:nvPicPr>
          <p:blipFill>
            <a:blip r:embed="rId4"/>
            <a:srcRect l="0" t="19604" r="0" b="19604"/>
            <a:stretch>
              <a:fillRect/>
            </a:stretch>
          </p:blipFill>
          <p:spPr>
            <a:xfrm flipH="false" flipV="false">
              <a:off x="0" y="0"/>
              <a:ext cx="3049844" cy="2782778"/>
            </a:xfrm>
            <a:prstGeom prst="rect">
              <a:avLst/>
            </a:prstGeom>
          </p:spPr>
        </p:pic>
      </p:grpSp>
      <p:grpSp>
        <p:nvGrpSpPr>
          <p:cNvPr name="Group 10" id="10"/>
          <p:cNvGrpSpPr/>
          <p:nvPr/>
        </p:nvGrpSpPr>
        <p:grpSpPr>
          <a:xfrm rot="0">
            <a:off x="0" y="0"/>
            <a:ext cx="7772400" cy="2622335"/>
            <a:chOff x="0" y="0"/>
            <a:chExt cx="10363200" cy="3496447"/>
          </a:xfrm>
        </p:grpSpPr>
        <p:pic>
          <p:nvPicPr>
            <p:cNvPr name="Picture 11" id="11"/>
            <p:cNvPicPr>
              <a:picLocks noChangeAspect="true"/>
            </p:cNvPicPr>
            <p:nvPr/>
          </p:nvPicPr>
          <p:blipFill>
            <a:blip r:embed="rId5"/>
            <a:srcRect l="0" t="24727" r="0" b="24727"/>
            <a:stretch>
              <a:fillRect/>
            </a:stretch>
          </p:blipFill>
          <p:spPr>
            <a:xfrm flipH="false" flipV="false">
              <a:off x="0" y="0"/>
              <a:ext cx="10363200" cy="3496447"/>
            </a:xfrm>
            <a:prstGeom prst="rect">
              <a:avLst/>
            </a:prstGeom>
          </p:spPr>
        </p:pic>
      </p:grpSp>
      <p:grpSp>
        <p:nvGrpSpPr>
          <p:cNvPr name="Group 12" id="12"/>
          <p:cNvGrpSpPr/>
          <p:nvPr/>
        </p:nvGrpSpPr>
        <p:grpSpPr>
          <a:xfrm rot="0">
            <a:off x="376915" y="2205236"/>
            <a:ext cx="3419966" cy="623121"/>
            <a:chOff x="0" y="0"/>
            <a:chExt cx="4750818" cy="865603"/>
          </a:xfrm>
        </p:grpSpPr>
        <p:sp>
          <p:nvSpPr>
            <p:cNvPr name="Freeform 13" id="13"/>
            <p:cNvSpPr/>
            <p:nvPr/>
          </p:nvSpPr>
          <p:spPr>
            <a:xfrm flipH="false" flipV="false" rot="0">
              <a:off x="0" y="0"/>
              <a:ext cx="4750818" cy="865603"/>
            </a:xfrm>
            <a:custGeom>
              <a:avLst/>
              <a:gdLst/>
              <a:ahLst/>
              <a:cxnLst/>
              <a:rect r="r" b="b" t="t" l="l"/>
              <a:pathLst>
                <a:path h="865603" w="4750818">
                  <a:moveTo>
                    <a:pt x="0" y="0"/>
                  </a:moveTo>
                  <a:lnTo>
                    <a:pt x="4750818" y="0"/>
                  </a:lnTo>
                  <a:lnTo>
                    <a:pt x="4750818" y="865603"/>
                  </a:lnTo>
                  <a:lnTo>
                    <a:pt x="0" y="865603"/>
                  </a:lnTo>
                  <a:close/>
                </a:path>
              </a:pathLst>
            </a:custGeom>
            <a:solidFill>
              <a:srgbClr val="79411C"/>
            </a:solidFill>
            <a:ln cap="sq" w="12700">
              <a:solidFill>
                <a:srgbClr val="000000"/>
              </a:solidFill>
              <a:prstDash val="solid"/>
              <a:miter/>
            </a:ln>
          </p:spPr>
        </p:sp>
      </p:grpSp>
      <p:sp>
        <p:nvSpPr>
          <p:cNvPr name="TextBox 14" id="14"/>
          <p:cNvSpPr txBox="true"/>
          <p:nvPr/>
        </p:nvSpPr>
        <p:spPr>
          <a:xfrm rot="0">
            <a:off x="392412" y="3074960"/>
            <a:ext cx="3404469" cy="1212877"/>
          </a:xfrm>
          <a:prstGeom prst="rect">
            <a:avLst/>
          </a:prstGeom>
        </p:spPr>
        <p:txBody>
          <a:bodyPr anchor="t" rtlCol="false" tIns="0" lIns="0" bIns="0" rIns="0">
            <a:spAutoFit/>
          </a:bodyPr>
          <a:lstStyle/>
          <a:p>
            <a:pPr algn="just">
              <a:lnSpc>
                <a:spcPts val="1398"/>
              </a:lnSpc>
            </a:pPr>
            <a:r>
              <a:rPr lang="en-US" sz="998">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5" id="15"/>
          <p:cNvSpPr txBox="true"/>
          <p:nvPr/>
        </p:nvSpPr>
        <p:spPr>
          <a:xfrm rot="0">
            <a:off x="4043841" y="3074960"/>
            <a:ext cx="3404469" cy="12128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6" id="16"/>
          <p:cNvSpPr txBox="true"/>
          <p:nvPr/>
        </p:nvSpPr>
        <p:spPr>
          <a:xfrm rot="0">
            <a:off x="4043841" y="7990428"/>
            <a:ext cx="3404469" cy="1212877"/>
          </a:xfrm>
          <a:prstGeom prst="rect">
            <a:avLst/>
          </a:prstGeom>
        </p:spPr>
        <p:txBody>
          <a:bodyPr anchor="t" rtlCol="false" tIns="0" lIns="0" bIns="0" rIns="0">
            <a:spAutoFit/>
          </a:bodyPr>
          <a:lstStyle/>
          <a:p>
            <a:pPr algn="just">
              <a:lnSpc>
                <a:spcPts val="1398"/>
              </a:lnSpc>
            </a:pPr>
            <a:r>
              <a:rPr lang="en-US" sz="998">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17" id="17"/>
          <p:cNvGrpSpPr/>
          <p:nvPr/>
        </p:nvGrpSpPr>
        <p:grpSpPr>
          <a:xfrm rot="0">
            <a:off x="980566" y="8055782"/>
            <a:ext cx="2816315" cy="657088"/>
            <a:chOff x="0" y="0"/>
            <a:chExt cx="981722" cy="229050"/>
          </a:xfrm>
        </p:grpSpPr>
        <p:sp>
          <p:nvSpPr>
            <p:cNvPr name="Freeform 18" id="18"/>
            <p:cNvSpPr/>
            <p:nvPr/>
          </p:nvSpPr>
          <p:spPr>
            <a:xfrm flipH="false" flipV="false" rot="0">
              <a:off x="0" y="0"/>
              <a:ext cx="981722" cy="229050"/>
            </a:xfrm>
            <a:custGeom>
              <a:avLst/>
              <a:gdLst/>
              <a:ahLst/>
              <a:cxnLst/>
              <a:rect r="r" b="b" t="t" l="l"/>
              <a:pathLst>
                <a:path h="229050" w="981722">
                  <a:moveTo>
                    <a:pt x="0" y="0"/>
                  </a:moveTo>
                  <a:lnTo>
                    <a:pt x="981722" y="0"/>
                  </a:lnTo>
                  <a:lnTo>
                    <a:pt x="981722" y="229050"/>
                  </a:lnTo>
                  <a:lnTo>
                    <a:pt x="0" y="229050"/>
                  </a:lnTo>
                  <a:close/>
                </a:path>
              </a:pathLst>
            </a:custGeom>
            <a:solidFill>
              <a:srgbClr val="79411C"/>
            </a:solidFill>
          </p:spPr>
        </p:sp>
        <p:sp>
          <p:nvSpPr>
            <p:cNvPr name="TextBox 19" id="19"/>
            <p:cNvSpPr txBox="true"/>
            <p:nvPr/>
          </p:nvSpPr>
          <p:spPr>
            <a:xfrm>
              <a:off x="0" y="-95250"/>
              <a:ext cx="981722" cy="324300"/>
            </a:xfrm>
            <a:prstGeom prst="rect">
              <a:avLst/>
            </a:prstGeom>
          </p:spPr>
          <p:txBody>
            <a:bodyPr anchor="ctr" rtlCol="false" tIns="50800" lIns="50800" bIns="50800" rIns="50800"/>
            <a:lstStyle/>
            <a:p>
              <a:pPr algn="ctr">
                <a:lnSpc>
                  <a:spcPts val="2504"/>
                </a:lnSpc>
              </a:pPr>
            </a:p>
          </p:txBody>
        </p:sp>
      </p:grpSp>
      <p:grpSp>
        <p:nvGrpSpPr>
          <p:cNvPr name="Group 20" id="20"/>
          <p:cNvGrpSpPr/>
          <p:nvPr/>
        </p:nvGrpSpPr>
        <p:grpSpPr>
          <a:xfrm rot="0">
            <a:off x="376915" y="7886802"/>
            <a:ext cx="995048" cy="99504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9542" t="-78477" r="-29350" b="-20137"/>
              </a:stretch>
            </a:blipFill>
          </p:spPr>
        </p:sp>
      </p:grpSp>
      <p:sp>
        <p:nvSpPr>
          <p:cNvPr name="TextBox 22" id="22"/>
          <p:cNvSpPr txBox="true"/>
          <p:nvPr/>
        </p:nvSpPr>
        <p:spPr>
          <a:xfrm rot="0">
            <a:off x="1672855" y="8144955"/>
            <a:ext cx="1899416" cy="436272"/>
          </a:xfrm>
          <a:prstGeom prst="rect">
            <a:avLst/>
          </a:prstGeom>
        </p:spPr>
        <p:txBody>
          <a:bodyPr anchor="t" rtlCol="false" tIns="0" lIns="0" bIns="0" rIns="0">
            <a:spAutoFit/>
          </a:bodyPr>
          <a:lstStyle/>
          <a:p>
            <a:pPr algn="just">
              <a:lnSpc>
                <a:spcPts val="1678"/>
              </a:lnSpc>
            </a:pPr>
            <a:r>
              <a:rPr lang="en-US" sz="1198">
                <a:solidFill>
                  <a:srgbClr val="F4EEE8"/>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F4EEE8"/>
                </a:solidFill>
                <a:latin typeface="Neue Haas Grotesk Display Pro"/>
                <a:ea typeface="Neue Haas Grotesk Display Pro"/>
                <a:cs typeface="Neue Haas Grotesk Display Pro"/>
                <a:sym typeface="Neue Haas Grotesk Display Pro"/>
              </a:rPr>
              <a:t>C</a:t>
            </a:r>
            <a:r>
              <a:rPr lang="en-US" sz="1198">
                <a:solidFill>
                  <a:srgbClr val="F4EEE8"/>
                </a:solidFill>
                <a:latin typeface="Neue Haas Grotesk Display Pro"/>
                <a:ea typeface="Neue Haas Grotesk Display Pro"/>
                <a:cs typeface="Neue Haas Grotesk Display Pro"/>
                <a:sym typeface="Neue Haas Grotesk Display Pro"/>
              </a:rPr>
              <a:t>onsectetuer Adipiscing </a:t>
            </a:r>
          </a:p>
        </p:txBody>
      </p:sp>
      <p:sp>
        <p:nvSpPr>
          <p:cNvPr name="TextBox 23" id="23"/>
          <p:cNvSpPr txBox="true"/>
          <p:nvPr/>
        </p:nvSpPr>
        <p:spPr>
          <a:xfrm rot="0">
            <a:off x="392412" y="9019128"/>
            <a:ext cx="3404469" cy="527077"/>
          </a:xfrm>
          <a:prstGeom prst="rect">
            <a:avLst/>
          </a:prstGeom>
        </p:spPr>
        <p:txBody>
          <a:bodyPr anchor="t" rtlCol="false" tIns="0" lIns="0" bIns="0" rIns="0">
            <a:spAutoFit/>
          </a:bodyPr>
          <a:lstStyle/>
          <a:p>
            <a:pPr algn="just">
              <a:lnSpc>
                <a:spcPts val="1398"/>
              </a:lnSpc>
            </a:pPr>
            <a:r>
              <a:rPr lang="en-US" sz="998">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a:t>
            </a:r>
          </a:p>
        </p:txBody>
      </p:sp>
      <p:sp>
        <p:nvSpPr>
          <p:cNvPr name="TextBox 24" id="24"/>
          <p:cNvSpPr txBox="true"/>
          <p:nvPr/>
        </p:nvSpPr>
        <p:spPr>
          <a:xfrm rot="0">
            <a:off x="595935" y="2465031"/>
            <a:ext cx="3200946" cy="183844"/>
          </a:xfrm>
          <a:prstGeom prst="rect">
            <a:avLst/>
          </a:prstGeom>
        </p:spPr>
        <p:txBody>
          <a:bodyPr anchor="t" rtlCol="false" tIns="0" lIns="0" bIns="0" rIns="0">
            <a:spAutoFit/>
          </a:bodyPr>
          <a:lstStyle/>
          <a:p>
            <a:pPr algn="l">
              <a:lnSpc>
                <a:spcPts val="873"/>
              </a:lnSpc>
            </a:pPr>
            <a:r>
              <a:rPr lang="en-US" b="true" sz="1746" spc="756">
                <a:solidFill>
                  <a:srgbClr val="FFFFFF"/>
                </a:solidFill>
                <a:latin typeface="HW Cigars Trial Medium"/>
                <a:ea typeface="HW Cigars Trial Medium"/>
                <a:cs typeface="HW Cigars Trial Medium"/>
                <a:sym typeface="HW Cigars Trial Medium"/>
              </a:rPr>
              <a:t>EXPERIENCIA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710789"/>
            <a:ext cx="3886200" cy="2329733"/>
            <a:chOff x="0" y="0"/>
            <a:chExt cx="3566097" cy="2137835"/>
          </a:xfrm>
        </p:grpSpPr>
        <p:sp>
          <p:nvSpPr>
            <p:cNvPr name="Freeform 3" id="3"/>
            <p:cNvSpPr/>
            <p:nvPr/>
          </p:nvSpPr>
          <p:spPr>
            <a:xfrm flipH="false" flipV="false" rot="0">
              <a:off x="0" y="0"/>
              <a:ext cx="3566097" cy="2137835"/>
            </a:xfrm>
            <a:custGeom>
              <a:avLst/>
              <a:gdLst/>
              <a:ahLst/>
              <a:cxnLst/>
              <a:rect r="r" b="b" t="t" l="l"/>
              <a:pathLst>
                <a:path h="2137835" w="3566097">
                  <a:moveTo>
                    <a:pt x="0" y="0"/>
                  </a:moveTo>
                  <a:lnTo>
                    <a:pt x="3566097" y="0"/>
                  </a:lnTo>
                  <a:lnTo>
                    <a:pt x="3566097" y="2137835"/>
                  </a:lnTo>
                  <a:lnTo>
                    <a:pt x="0" y="2137835"/>
                  </a:lnTo>
                  <a:close/>
                </a:path>
              </a:pathLst>
            </a:custGeom>
            <a:solidFill>
              <a:srgbClr val="79411C"/>
            </a:solidFill>
            <a:ln cap="sq" w="12700">
              <a:solidFill>
                <a:srgbClr val="000000"/>
              </a:solidFill>
              <a:prstDash val="solid"/>
              <a:miter/>
            </a:ln>
          </p:spPr>
        </p:sp>
      </p:grpSp>
      <p:grpSp>
        <p:nvGrpSpPr>
          <p:cNvPr name="Group 4" id="4"/>
          <p:cNvGrpSpPr/>
          <p:nvPr/>
        </p:nvGrpSpPr>
        <p:grpSpPr>
          <a:xfrm rot="0">
            <a:off x="0" y="0"/>
            <a:ext cx="3886200" cy="5812741"/>
            <a:chOff x="0" y="0"/>
            <a:chExt cx="5181600" cy="7750321"/>
          </a:xfrm>
        </p:grpSpPr>
        <p:pic>
          <p:nvPicPr>
            <p:cNvPr name="Picture 5" id="5"/>
            <p:cNvPicPr>
              <a:picLocks noChangeAspect="true"/>
            </p:cNvPicPr>
            <p:nvPr/>
          </p:nvPicPr>
          <p:blipFill>
            <a:blip r:embed="rId2"/>
            <a:srcRect l="3623" t="7811" r="3867" b="0"/>
            <a:stretch>
              <a:fillRect/>
            </a:stretch>
          </p:blipFill>
          <p:spPr>
            <a:xfrm flipH="false" flipV="false">
              <a:off x="0" y="0"/>
              <a:ext cx="5181600" cy="7750321"/>
            </a:xfrm>
            <a:prstGeom prst="rect">
              <a:avLst/>
            </a:prstGeom>
          </p:spPr>
        </p:pic>
      </p:grpSp>
      <p:sp>
        <p:nvSpPr>
          <p:cNvPr name="Freeform 6" id="6"/>
          <p:cNvSpPr/>
          <p:nvPr/>
        </p:nvSpPr>
        <p:spPr>
          <a:xfrm flipH="false" flipV="false" rot="0">
            <a:off x="388620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3"/>
            <a:stretch>
              <a:fillRect l="0" t="-47077" r="-98858" b="-58123"/>
            </a:stretch>
          </a:blipFill>
        </p:spPr>
      </p:sp>
      <p:sp>
        <p:nvSpPr>
          <p:cNvPr name="TextBox 7" id="7"/>
          <p:cNvSpPr txBox="true"/>
          <p:nvPr/>
        </p:nvSpPr>
        <p:spPr>
          <a:xfrm rot="0">
            <a:off x="4237085" y="1350594"/>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8" id="8"/>
          <p:cNvSpPr txBox="true"/>
          <p:nvPr/>
        </p:nvSpPr>
        <p:spPr>
          <a:xfrm rot="0">
            <a:off x="408769" y="6995458"/>
            <a:ext cx="3099373" cy="1384327"/>
          </a:xfrm>
          <a:prstGeom prst="rect">
            <a:avLst/>
          </a:prstGeom>
        </p:spPr>
        <p:txBody>
          <a:bodyPr anchor="t" rtlCol="false" tIns="0" lIns="0" bIns="0" rIns="0">
            <a:spAutoFit/>
          </a:bodyPr>
          <a:lstStyle/>
          <a:p>
            <a:pPr algn="just">
              <a:lnSpc>
                <a:spcPts val="1398"/>
              </a:lnSpc>
            </a:pPr>
            <a:r>
              <a:rPr lang="en-US" sz="998">
                <a:solidFill>
                  <a:srgbClr val="F3EEE9"/>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9" id="9"/>
          <p:cNvSpPr txBox="true"/>
          <p:nvPr/>
        </p:nvSpPr>
        <p:spPr>
          <a:xfrm rot="0">
            <a:off x="408769" y="9233535"/>
            <a:ext cx="3260627" cy="564520"/>
          </a:xfrm>
          <a:prstGeom prst="rect">
            <a:avLst/>
          </a:prstGeom>
        </p:spPr>
        <p:txBody>
          <a:bodyPr anchor="t" rtlCol="false" tIns="0" lIns="0" bIns="0" rIns="0">
            <a:spAutoFit/>
          </a:bodyPr>
          <a:lstStyle/>
          <a:p>
            <a:pPr algn="l">
              <a:lnSpc>
                <a:spcPts val="1434"/>
              </a:lnSpc>
            </a:pPr>
            <a:r>
              <a:rPr lang="en-US" sz="1024" spc="365" b="true">
                <a:solidFill>
                  <a:srgbClr val="000000"/>
                </a:solidFill>
                <a:latin typeface="HW Cigars Trial Medium"/>
                <a:ea typeface="HW Cigars Trial Medium"/>
                <a:cs typeface="HW Cigars Trial Medium"/>
                <a:sym typeface="HW Cigars Trial Medium"/>
              </a:rPr>
              <a:t>Lorem ipsum dolor</a:t>
            </a:r>
          </a:p>
          <a:p>
            <a:pPr algn="l">
              <a:lnSpc>
                <a:spcPts val="1434"/>
              </a:lnSpc>
            </a:pPr>
            <a:r>
              <a:rPr lang="en-US" sz="1024" spc="365" b="true">
                <a:solidFill>
                  <a:srgbClr val="000000"/>
                </a:solidFill>
                <a:latin typeface="HW Cigars Trial Medium"/>
                <a:ea typeface="HW Cigars Trial Medium"/>
                <a:cs typeface="HW Cigars Trial Medium"/>
                <a:sym typeface="HW Cigars Trial Medium"/>
              </a:rPr>
              <a:t>121123 23445 65645</a:t>
            </a:r>
          </a:p>
          <a:p>
            <a:pPr algn="l">
              <a:lnSpc>
                <a:spcPts val="1434"/>
              </a:lnSpc>
            </a:pPr>
          </a:p>
        </p:txBody>
      </p:sp>
      <p:sp>
        <p:nvSpPr>
          <p:cNvPr name="TextBox 10" id="10"/>
          <p:cNvSpPr txBox="true"/>
          <p:nvPr/>
        </p:nvSpPr>
        <p:spPr>
          <a:xfrm rot="0">
            <a:off x="4229337" y="6064912"/>
            <a:ext cx="3260627" cy="24130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11" id="11"/>
          <p:cNvGrpSpPr/>
          <p:nvPr/>
        </p:nvGrpSpPr>
        <p:grpSpPr>
          <a:xfrm rot="0">
            <a:off x="4229337" y="3463447"/>
            <a:ext cx="3268375" cy="2349294"/>
            <a:chOff x="0" y="0"/>
            <a:chExt cx="4357834" cy="3132392"/>
          </a:xfrm>
        </p:grpSpPr>
        <p:pic>
          <p:nvPicPr>
            <p:cNvPr name="Picture 12" id="12"/>
            <p:cNvPicPr>
              <a:picLocks noChangeAspect="true"/>
            </p:cNvPicPr>
            <p:nvPr/>
          </p:nvPicPr>
          <p:blipFill>
            <a:blip r:embed="rId4"/>
            <a:srcRect l="11283" t="7564" r="3038" b="0"/>
            <a:stretch>
              <a:fillRect/>
            </a:stretch>
          </p:blipFill>
          <p:spPr>
            <a:xfrm flipH="false" flipV="false">
              <a:off x="0" y="0"/>
              <a:ext cx="4357834" cy="3132392"/>
            </a:xfrm>
            <a:prstGeom prst="rect">
              <a:avLst/>
            </a:prstGeom>
          </p:spPr>
        </p:pic>
      </p:grpSp>
      <p:sp>
        <p:nvSpPr>
          <p:cNvPr name="TextBox 13" id="13"/>
          <p:cNvSpPr txBox="true"/>
          <p:nvPr/>
        </p:nvSpPr>
        <p:spPr>
          <a:xfrm rot="0">
            <a:off x="438609" y="6234210"/>
            <a:ext cx="3200946" cy="192734"/>
          </a:xfrm>
          <a:prstGeom prst="rect">
            <a:avLst/>
          </a:prstGeom>
        </p:spPr>
        <p:txBody>
          <a:bodyPr anchor="t" rtlCol="false" tIns="0" lIns="0" bIns="0" rIns="0">
            <a:spAutoFit/>
          </a:bodyPr>
          <a:lstStyle/>
          <a:p>
            <a:pPr algn="l">
              <a:lnSpc>
                <a:spcPts val="923"/>
              </a:lnSpc>
            </a:pPr>
            <a:r>
              <a:rPr lang="en-US" b="true" sz="1846" spc="799">
                <a:solidFill>
                  <a:srgbClr val="000204"/>
                </a:solidFill>
                <a:latin typeface="HW Cigars Trial Medium"/>
                <a:ea typeface="HW Cigars Trial Medium"/>
                <a:cs typeface="HW Cigars Trial Medium"/>
                <a:sym typeface="HW Cigars Trial Medium"/>
              </a:rPr>
              <a:t>EXPERIENCIA</a:t>
            </a:r>
          </a:p>
        </p:txBody>
      </p:sp>
      <p:sp>
        <p:nvSpPr>
          <p:cNvPr name="TextBox 14" id="14"/>
          <p:cNvSpPr txBox="true"/>
          <p:nvPr/>
        </p:nvSpPr>
        <p:spPr>
          <a:xfrm rot="0">
            <a:off x="4228827" y="576033"/>
            <a:ext cx="3200946" cy="538405"/>
          </a:xfrm>
          <a:prstGeom prst="rect">
            <a:avLst/>
          </a:prstGeom>
        </p:spPr>
        <p:txBody>
          <a:bodyPr anchor="t" rtlCol="false" tIns="0" lIns="0" bIns="0" rIns="0">
            <a:spAutoFit/>
          </a:bodyPr>
          <a:lstStyle/>
          <a:p>
            <a:pPr algn="l">
              <a:lnSpc>
                <a:spcPts val="2041"/>
              </a:lnSpc>
            </a:pPr>
            <a:r>
              <a:rPr lang="en-US" b="true" sz="1546" spc="669">
                <a:solidFill>
                  <a:srgbClr val="000204"/>
                </a:solidFill>
                <a:latin typeface="HW Cigars Trial Medium"/>
                <a:ea typeface="HW Cigars Trial Medium"/>
                <a:cs typeface="HW Cigars Trial Medium"/>
                <a:sym typeface="HW Cigars Trial Medium"/>
              </a:rPr>
              <a:t>LOREM IMPSUM DOLOR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DAGWOXO0xV0</dc:identifier>
  <dcterms:modified xsi:type="dcterms:W3CDTF">2011-08-01T06:04:30Z</dcterms:modified>
  <cp:revision>1</cp:revision>
  <dc:title>Template - Itinerario de Viaje 2 NUBA</dc:title>
</cp:coreProperties>
</file>