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62" r:id="rId6"/>
    <p:sldId id="266" r:id="rId7"/>
    <p:sldId id="274" r:id="rId8"/>
    <p:sldId id="285" r:id="rId9"/>
    <p:sldId id="275" r:id="rId10"/>
    <p:sldId id="276" r:id="rId11"/>
    <p:sldId id="284" r:id="rId12"/>
    <p:sldId id="271" r:id="rId13"/>
    <p:sldId id="261" r:id="rId14"/>
    <p:sldId id="272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346" userDrawn="1">
          <p15:clr>
            <a:srgbClr val="A4A3A4"/>
          </p15:clr>
        </p15:guide>
        <p15:guide id="4" orient="horz" pos="3997" userDrawn="1">
          <p15:clr>
            <a:srgbClr val="A4A3A4"/>
          </p15:clr>
        </p15:guide>
        <p15:guide id="5" pos="325" userDrawn="1">
          <p15:clr>
            <a:srgbClr val="A4A3A4"/>
          </p15:clr>
        </p15:guide>
        <p15:guide id="6" pos="7355" userDrawn="1">
          <p15:clr>
            <a:srgbClr val="A4A3A4"/>
          </p15:clr>
        </p15:guide>
        <p15:guide id="7" pos="3953" userDrawn="1">
          <p15:clr>
            <a:srgbClr val="A4A3A4"/>
          </p15:clr>
        </p15:guide>
        <p15:guide id="8" pos="3727" userDrawn="1">
          <p15:clr>
            <a:srgbClr val="A4A3A4"/>
          </p15:clr>
        </p15:guide>
        <p15:guide id="9" pos="7242" userDrawn="1">
          <p15:clr>
            <a:srgbClr val="A4A3A4"/>
          </p15:clr>
        </p15:guide>
        <p15:guide id="10" pos="4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FF0"/>
    <a:srgbClr val="812529"/>
    <a:srgbClr val="E2D1A6"/>
    <a:srgbClr val="1F2733"/>
    <a:srgbClr val="CD5156"/>
    <a:srgbClr val="601A1F"/>
    <a:srgbClr val="374459"/>
    <a:srgbClr val="F0F3F6"/>
    <a:srgbClr val="7CA5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304" autoAdjust="0"/>
    <p:restoredTop sz="94660"/>
  </p:normalViewPr>
  <p:slideViewPr>
    <p:cSldViewPr snapToGrid="0">
      <p:cViewPr>
        <p:scale>
          <a:sx n="98" d="100"/>
          <a:sy n="98" d="100"/>
        </p:scale>
        <p:origin x="144" y="688"/>
      </p:cViewPr>
      <p:guideLst>
        <p:guide pos="3840"/>
        <p:guide orient="horz" pos="2160"/>
        <p:guide orient="horz" pos="346"/>
        <p:guide orient="horz" pos="3997"/>
        <p:guide pos="325"/>
        <p:guide pos="7355"/>
        <p:guide pos="3953"/>
        <p:guide pos="3727"/>
        <p:guide pos="7242"/>
        <p:guide pos="4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C1C07A-D636-4188-8D16-B4CC031664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7709C50-2B3D-4844-9CEA-536B1144EF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752ABD-B7C8-4E9E-9D09-78C680CE0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B800-A9EB-4602-9C84-6616F0041D27}" type="datetimeFigureOut">
              <a:rPr lang="es-ES" smtClean="0"/>
              <a:t>12/5/21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C32C41-C41D-4008-B0ED-8781D0173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943F35-E6CF-4F50-835B-8B897C061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9295-580F-4B19-8165-2689CF585A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7122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E58383-D787-4FF5-B7BB-8EF384764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1FBEBB5-0845-42F9-8DB0-09C7147B8B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949988-0A9D-46A5-83E3-6B96E7F2F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B800-A9EB-4602-9C84-6616F0041D27}" type="datetimeFigureOut">
              <a:rPr lang="es-ES" smtClean="0"/>
              <a:t>12/5/21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84035E-37E4-40DF-827F-03B34F2D8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92302B-BD6C-4D30-B3D9-45C99C398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9295-580F-4B19-8165-2689CF585A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77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2CFE218-3C25-4855-8E61-A6C8E744C3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3DE9A6-4615-44D3-B27C-AAF40CD276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927C0A-0CFC-4CB2-AEEC-488C2D837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B800-A9EB-4602-9C84-6616F0041D27}" type="datetimeFigureOut">
              <a:rPr lang="es-ES" smtClean="0"/>
              <a:t>12/5/21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7BF0EB-4529-4B3A-8CFB-435CC43D3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2E8009-F384-44BA-B01A-74E886AC0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9295-580F-4B19-8165-2689CF585A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245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01479F-764B-48D4-B878-57FAECD15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D67EA5-666E-4B14-A4ED-1A005ADDE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280BC0-6D66-493C-8AE4-39E13EF57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B800-A9EB-4602-9C84-6616F0041D27}" type="datetimeFigureOut">
              <a:rPr lang="es-ES" smtClean="0"/>
              <a:t>12/5/21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C7F38-3CFC-4C46-B695-F30928546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15A4DB-7F1A-46F7-A240-AE185D8CD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9295-580F-4B19-8165-2689CF585A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6886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B42DD6-B65F-4DC6-9EAA-B1B2DDF3F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613680-EB95-49DA-A851-FB8A2BD76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E92BA8-AD92-401B-B60E-6374AEA1A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B800-A9EB-4602-9C84-6616F0041D27}" type="datetimeFigureOut">
              <a:rPr lang="es-ES" smtClean="0"/>
              <a:t>12/5/21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41EE8B-BD00-44D7-8D6C-21A99B2EE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F53519-084C-4FFF-8CD3-F0E7D725F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9295-580F-4B19-8165-2689CF585A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38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5CCFA1-063A-4560-95E0-C48920EAA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17D346-9B9C-4BF8-9FAF-D472D3F6A1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A39B1CD-D07C-4E71-8FB3-00E4E7CCF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12C0FCD-ADD7-4832-9D82-05373C252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B800-A9EB-4602-9C84-6616F0041D27}" type="datetimeFigureOut">
              <a:rPr lang="es-ES" smtClean="0"/>
              <a:t>12/5/21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3D8249-7EB6-404F-8EEA-8053C354F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D7CFB8-B678-4D55-AA32-847872DB8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9295-580F-4B19-8165-2689CF585A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828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5B5DDC-C3A0-47B1-A0E0-C1F2E23C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BC92F6-C15B-4798-AE05-B5EA3745C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11C6BD-D40B-4953-B7DC-4C499E6000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2F20241-1939-4BBB-9FDA-12D33950B5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EE6BAF2-A297-4649-BC39-99153A6223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DBAEC49-6161-4922-838A-9042B00E7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B800-A9EB-4602-9C84-6616F0041D27}" type="datetimeFigureOut">
              <a:rPr lang="es-ES" smtClean="0"/>
              <a:t>12/5/21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F035EC7-9119-4FDB-BC12-CD18E2CE5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E718609-4368-4006-82D9-7269BF635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9295-580F-4B19-8165-2689CF585A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6295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64C947-0994-46B8-B2CA-FE92426D2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FE650D7-729F-49D9-B21B-FCE72B7C3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B800-A9EB-4602-9C84-6616F0041D27}" type="datetimeFigureOut">
              <a:rPr lang="es-ES" smtClean="0"/>
              <a:t>12/5/21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068705A-CF45-4E42-8A9E-98255D6B1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C4BEE53-57E5-4316-8DE8-A3FB12A0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9295-580F-4B19-8165-2689CF585A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9649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51D4E4D-658D-4E32-882C-7B9E02917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B800-A9EB-4602-9C84-6616F0041D27}" type="datetimeFigureOut">
              <a:rPr lang="es-ES" smtClean="0"/>
              <a:t>12/5/21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A61802F-C367-4B3A-89B2-6458A587F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F1BBE28-4ECB-4049-8FFA-7AD6CE8E8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9295-580F-4B19-8165-2689CF585A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9108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F8DB56-EF07-46CB-948E-63EC59CA0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033EA0-2E8A-4AAC-87C0-634C1BE03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F36CBF9-AE78-419B-B816-E55040AB2A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2FAB5D7-8335-453B-ABD1-92588AF18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B800-A9EB-4602-9C84-6616F0041D27}" type="datetimeFigureOut">
              <a:rPr lang="es-ES" smtClean="0"/>
              <a:t>12/5/21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A0AB79-B4EB-4411-BDE7-02BF2863D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355B65A-F562-4FD4-B93D-D522A910B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9295-580F-4B19-8165-2689CF585A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3502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331047-FE1E-440D-A701-0F462A55E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1D00545-CEFF-4371-8685-B43A9E59EE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6934B5E-7D52-4294-AB14-C5D965027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23DD065-17E7-46F1-94FB-6B4A205DC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B800-A9EB-4602-9C84-6616F0041D27}" type="datetimeFigureOut">
              <a:rPr lang="es-ES" smtClean="0"/>
              <a:t>12/5/21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504FF9-AC20-4F91-AD45-D0EFE31AF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5E2571-F9C4-4630-A2FF-905BAF6A2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9295-580F-4B19-8165-2689CF585A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0655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B6E7DAE-876B-44D9-AFD3-ED3989001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8A79786-4DC5-40BB-A1E0-466ECFD90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11639D-EC3B-4A6A-A3C7-393EE7F5D9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8B800-A9EB-4602-9C84-6616F0041D27}" type="datetimeFigureOut">
              <a:rPr lang="es-ES" smtClean="0"/>
              <a:t>12/5/21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4729EC-F0DB-4DF7-B84F-34627FBDB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D614EE-194A-4945-A1B0-6BF9ABA3DD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29295-580F-4B19-8165-2689CF585A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940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nuba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5F5E0177-B2DF-4D94-9330-6339E7F05FCC}"/>
              </a:ext>
            </a:extLst>
          </p:cNvPr>
          <p:cNvSpPr/>
          <p:nvPr/>
        </p:nvSpPr>
        <p:spPr>
          <a:xfrm>
            <a:off x="0" y="-8157"/>
            <a:ext cx="12192000" cy="6866157"/>
          </a:xfrm>
          <a:prstGeom prst="rect">
            <a:avLst/>
          </a:prstGeom>
          <a:solidFill>
            <a:srgbClr val="81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BED0D3AD-98D3-4E54-AAAB-5A19EC99F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35593" y="2435580"/>
            <a:ext cx="1320813" cy="144882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B061D3D-8743-4A29-89FE-D1B42C343338}"/>
              </a:ext>
            </a:extLst>
          </p:cNvPr>
          <p:cNvSpPr txBox="1"/>
          <p:nvPr/>
        </p:nvSpPr>
        <p:spPr>
          <a:xfrm>
            <a:off x="3483791" y="4963410"/>
            <a:ext cx="5225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chemeClr val="bg1"/>
                </a:solidFill>
                <a:latin typeface="Sweet Sans Pro Light" panose="02000000000000000000" pitchFamily="50" charset="0"/>
                <a:cs typeface="Sweet Sans Pro Light" panose="02000000000000000000" pitchFamily="50" charset="0"/>
              </a:rPr>
              <a:t>FECHA  00 / 00 / 00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88662E5-7D53-43B0-8893-9EF319021E2E}"/>
              </a:ext>
            </a:extLst>
          </p:cNvPr>
          <p:cNvSpPr txBox="1"/>
          <p:nvPr/>
        </p:nvSpPr>
        <p:spPr>
          <a:xfrm>
            <a:off x="3480175" y="4395341"/>
            <a:ext cx="5231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>
                <a:solidFill>
                  <a:schemeClr val="bg1"/>
                </a:solidFill>
                <a:latin typeface="Noe Display" panose="020A0500090400000002" pitchFamily="18" charset="0"/>
                <a:cs typeface="Sweet Sans Pro Medium" panose="02000000000000000000" pitchFamily="50" charset="0"/>
              </a:rPr>
              <a:t>Presentación NUBA </a:t>
            </a:r>
            <a:r>
              <a:rPr lang="es-ES" sz="3000" dirty="0" err="1">
                <a:solidFill>
                  <a:schemeClr val="bg1"/>
                </a:solidFill>
                <a:latin typeface="Noe Display" panose="020A0500090400000002" pitchFamily="18" charset="0"/>
                <a:cs typeface="Sweet Sans Pro Medium" panose="02000000000000000000" pitchFamily="50" charset="0"/>
              </a:rPr>
              <a:t>Retail</a:t>
            </a:r>
            <a:endParaRPr lang="es-ES" sz="3000" dirty="0">
              <a:solidFill>
                <a:schemeClr val="bg1"/>
              </a:solidFill>
              <a:latin typeface="Noe Display" panose="020A0500090400000002" pitchFamily="18" charset="0"/>
              <a:cs typeface="Sweet Sans Pro Medium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956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E17FF84B-2574-5F49-A216-DC109A30B0A7}"/>
              </a:ext>
            </a:extLst>
          </p:cNvPr>
          <p:cNvSpPr/>
          <p:nvPr/>
        </p:nvSpPr>
        <p:spPr>
          <a:xfrm>
            <a:off x="0" y="0"/>
            <a:ext cx="2159000" cy="6858000"/>
          </a:xfrm>
          <a:prstGeom prst="rect">
            <a:avLst/>
          </a:prstGeom>
          <a:solidFill>
            <a:srgbClr val="FA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D44DFE3A-274B-CC47-8946-503CB27DC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00585" y="5231507"/>
            <a:ext cx="591506" cy="648833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6AF9567C-57E1-A94A-8CF9-28F28E2363F8}"/>
              </a:ext>
            </a:extLst>
          </p:cNvPr>
          <p:cNvSpPr txBox="1"/>
          <p:nvPr/>
        </p:nvSpPr>
        <p:spPr>
          <a:xfrm>
            <a:off x="515937" y="980182"/>
            <a:ext cx="9783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>
                <a:solidFill>
                  <a:srgbClr val="812529"/>
                </a:solidFill>
                <a:latin typeface="Noe Display" panose="020A0500090400000002" pitchFamily="18" charset="0"/>
                <a:cs typeface="Sweet Sans Pro Medium" panose="02000000000000000000" pitchFamily="50" charset="0"/>
              </a:rPr>
              <a:t>TÍTULO </a:t>
            </a:r>
            <a:endParaRPr lang="es-ES" sz="6000" dirty="0">
              <a:solidFill>
                <a:srgbClr val="812529"/>
              </a:solidFill>
              <a:latin typeface="Noe Display" panose="020A0500090400000002" pitchFamily="18" charset="0"/>
              <a:cs typeface="Sweet Sans Pro Medium" panose="02000000000000000000" pitchFamily="50" charset="0"/>
            </a:endParaRP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43D12801-E127-6046-999C-1AB0190BFE13}"/>
              </a:ext>
            </a:extLst>
          </p:cNvPr>
          <p:cNvCxnSpPr>
            <a:cxnSpLocks/>
          </p:cNvCxnSpPr>
          <p:nvPr/>
        </p:nvCxnSpPr>
        <p:spPr>
          <a:xfrm>
            <a:off x="3668098" y="1658533"/>
            <a:ext cx="1341650" cy="0"/>
          </a:xfrm>
          <a:prstGeom prst="line">
            <a:avLst/>
          </a:prstGeom>
          <a:ln w="28575">
            <a:solidFill>
              <a:srgbClr val="E2D1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8">
            <a:extLst>
              <a:ext uri="{FF2B5EF4-FFF2-40B4-BE49-F238E27FC236}">
                <a16:creationId xmlns:a16="http://schemas.microsoft.com/office/drawing/2014/main" id="{E73F90BD-BFC7-5147-9BD0-15E5206669FF}"/>
              </a:ext>
            </a:extLst>
          </p:cNvPr>
          <p:cNvSpPr/>
          <p:nvPr/>
        </p:nvSpPr>
        <p:spPr>
          <a:xfrm>
            <a:off x="3668098" y="1226403"/>
            <a:ext cx="5759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0" i="0" dirty="0">
                <a:solidFill>
                  <a:srgbClr val="812529"/>
                </a:solidFill>
                <a:effectLst/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CLAI</a:t>
            </a:r>
            <a:r>
              <a:rPr lang="es-ES" dirty="0">
                <a:solidFill>
                  <a:srgbClr val="812529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M</a:t>
            </a:r>
            <a:endParaRPr lang="es-ES" b="0" i="0" dirty="0">
              <a:solidFill>
                <a:srgbClr val="812529"/>
              </a:solidFill>
              <a:effectLst/>
              <a:latin typeface="Sweet Sans Pro" panose="02000000000000000000" pitchFamily="50" charset="0"/>
              <a:ea typeface="Sweet Pea" pitchFamily="2" charset="-128"/>
              <a:cs typeface="Sweet Sans Pro" panose="02000000000000000000" pitchFamily="50" charset="0"/>
            </a:endParaRPr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C5BFE0C6-0F21-A14C-A249-69BC9F228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76063" y="5996975"/>
            <a:ext cx="317492" cy="348263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894F0658-169E-0C44-82FB-D95CF5F6BCDA}"/>
              </a:ext>
            </a:extLst>
          </p:cNvPr>
          <p:cNvSpPr/>
          <p:nvPr/>
        </p:nvSpPr>
        <p:spPr>
          <a:xfrm>
            <a:off x="6275388" y="1180237"/>
            <a:ext cx="52212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Lorem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ipsum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dolor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sit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amet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,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consectetur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adipiscing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elit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. Nunc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feugiat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sagittis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nibh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eu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scelerisque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.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Nam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nec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turpis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nisi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.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Orci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varius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natoque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penatibus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et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magnis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dis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parturient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. </a:t>
            </a:r>
            <a:endParaRPr lang="es-ES" sz="1400" b="0" i="0" dirty="0">
              <a:effectLst/>
              <a:latin typeface="Sweet Sans Pro" panose="02000000000000000000" pitchFamily="50" charset="0"/>
              <a:ea typeface="Sweet Pea" pitchFamily="2" charset="-128"/>
              <a:cs typeface="Sweet Sans Pro" panose="02000000000000000000" pitchFamily="50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2E49041-7BFF-734F-BC80-20D95CFD93C8}"/>
              </a:ext>
            </a:extLst>
          </p:cNvPr>
          <p:cNvSpPr/>
          <p:nvPr/>
        </p:nvSpPr>
        <p:spPr>
          <a:xfrm>
            <a:off x="2514197" y="2304465"/>
            <a:ext cx="8982477" cy="40437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PIC</a:t>
            </a:r>
          </a:p>
        </p:txBody>
      </p:sp>
    </p:spTree>
    <p:extLst>
      <p:ext uri="{BB962C8B-B14F-4D97-AF65-F5344CB8AC3E}">
        <p14:creationId xmlns:p14="http://schemas.microsoft.com/office/powerpoint/2010/main" val="1155478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E17FF84B-2574-5F49-A216-DC109A30B0A7}"/>
              </a:ext>
            </a:extLst>
          </p:cNvPr>
          <p:cNvSpPr/>
          <p:nvPr/>
        </p:nvSpPr>
        <p:spPr>
          <a:xfrm>
            <a:off x="0" y="0"/>
            <a:ext cx="2159000" cy="6858000"/>
          </a:xfrm>
          <a:prstGeom prst="rect">
            <a:avLst/>
          </a:prstGeom>
          <a:solidFill>
            <a:srgbClr val="FA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D90F3D9-4DC4-4CE1-80F5-D1BA8DE64E23}"/>
              </a:ext>
            </a:extLst>
          </p:cNvPr>
          <p:cNvSpPr txBox="1"/>
          <p:nvPr/>
        </p:nvSpPr>
        <p:spPr>
          <a:xfrm rot="16200000">
            <a:off x="-1994977" y="3075056"/>
            <a:ext cx="5759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rgbClr val="812529"/>
                </a:solidFill>
                <a:latin typeface="Noe Display" panose="020A0500090400000002" pitchFamily="18" charset="0"/>
                <a:cs typeface="Sweet Sans Pro Medium" panose="02000000000000000000" pitchFamily="50" charset="0"/>
              </a:rPr>
              <a:t>TÍTULO</a:t>
            </a:r>
            <a:endParaRPr lang="es-ES" sz="3600" dirty="0">
              <a:solidFill>
                <a:srgbClr val="812529"/>
              </a:solidFill>
              <a:latin typeface="Noe Display" panose="020A0500090400000002" pitchFamily="18" charset="0"/>
              <a:cs typeface="Sweet Sans Pro Medium" panose="02000000000000000000" pitchFamily="50" charset="0"/>
            </a:endParaRP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D44DFE3A-274B-CC47-8946-503CB27DC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00585" y="5231507"/>
            <a:ext cx="591506" cy="648833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0325B40B-98F2-3046-A6C0-8228F5AFC696}"/>
              </a:ext>
            </a:extLst>
          </p:cNvPr>
          <p:cNvSpPr/>
          <p:nvPr/>
        </p:nvSpPr>
        <p:spPr>
          <a:xfrm>
            <a:off x="1430726" y="549275"/>
            <a:ext cx="3213672" cy="57989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PIC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63AEC32-823D-8F48-87D7-26F5E2E30A42}"/>
              </a:ext>
            </a:extLst>
          </p:cNvPr>
          <p:cNvSpPr/>
          <p:nvPr/>
        </p:nvSpPr>
        <p:spPr>
          <a:xfrm>
            <a:off x="8271069" y="549275"/>
            <a:ext cx="3213672" cy="57989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PIC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5EC4557E-2FBB-3644-95AC-3C1F76E6ADC9}"/>
              </a:ext>
            </a:extLst>
          </p:cNvPr>
          <p:cNvSpPr/>
          <p:nvPr/>
        </p:nvSpPr>
        <p:spPr>
          <a:xfrm>
            <a:off x="4866076" y="549275"/>
            <a:ext cx="3213672" cy="57989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PIC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B77278BB-3BF3-9B49-AFF4-3356E92E8A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76063" y="5996975"/>
            <a:ext cx="317492" cy="3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776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76B6590-46A4-D240-B683-E03DCF8B26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812529"/>
              </a:gs>
              <a:gs pos="100000">
                <a:srgbClr val="601A1F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DB0BF9A3-7B74-9645-8FCC-B864DCA2A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62294" y="5395964"/>
            <a:ext cx="591506" cy="64883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C97EBA5-8AD4-554E-BFE1-B683884E3DC1}"/>
              </a:ext>
            </a:extLst>
          </p:cNvPr>
          <p:cNvSpPr txBox="1"/>
          <p:nvPr/>
        </p:nvSpPr>
        <p:spPr>
          <a:xfrm>
            <a:off x="644251" y="2367171"/>
            <a:ext cx="87007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>
                <a:solidFill>
                  <a:schemeClr val="bg1"/>
                </a:solidFill>
                <a:latin typeface="Noe Display" panose="020A0500090400000002" pitchFamily="18" charset="0"/>
                <a:cs typeface="Sweet Sans Pro Medium" panose="02000000000000000000" pitchFamily="50" charset="0"/>
              </a:rPr>
              <a:t>Título</a:t>
            </a:r>
          </a:p>
          <a:p>
            <a:r>
              <a:rPr lang="es-ES" sz="6600" dirty="0" err="1">
                <a:solidFill>
                  <a:schemeClr val="bg1"/>
                </a:solidFill>
                <a:latin typeface="Noe Display" panose="020A0500090400000002" pitchFamily="18" charset="0"/>
                <a:cs typeface="Sweet Sans Pro Medium" panose="02000000000000000000" pitchFamily="50" charset="0"/>
              </a:rPr>
              <a:t>Claim</a:t>
            </a:r>
            <a:endParaRPr lang="es-ES" sz="6600" dirty="0">
              <a:solidFill>
                <a:schemeClr val="bg1"/>
              </a:solidFill>
              <a:latin typeface="Noe Display" panose="020A0500090400000002" pitchFamily="18" charset="0"/>
              <a:cs typeface="Sweet Sans Pro Medium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609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EB4607BA-A1DB-9240-BAE8-34E9BC633A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444304FF-A18B-4D24-8609-EDB5FB2B9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76649" y="2201165"/>
            <a:ext cx="2238702" cy="245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73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44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EB4607BA-A1DB-9240-BAE8-34E9BC633A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1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444304FF-A18B-4D24-8609-EDB5FB2B9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22598" y="2346453"/>
            <a:ext cx="940588" cy="103174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0DA0155-1D54-4853-9ECE-CD31A973F021}"/>
              </a:ext>
            </a:extLst>
          </p:cNvPr>
          <p:cNvSpPr txBox="1"/>
          <p:nvPr/>
        </p:nvSpPr>
        <p:spPr>
          <a:xfrm>
            <a:off x="1608522" y="4378340"/>
            <a:ext cx="896874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bg1"/>
                </a:solidFill>
                <a:latin typeface="Noe Display" panose="020A0500090400000002" pitchFamily="18" charset="77"/>
              </a:rPr>
              <a:t>Llegar juntos es el principio. </a:t>
            </a:r>
          </a:p>
          <a:p>
            <a:pPr algn="ctr"/>
            <a:r>
              <a:rPr lang="es-ES" sz="1400" dirty="0">
                <a:solidFill>
                  <a:schemeClr val="bg1"/>
                </a:solidFill>
                <a:latin typeface="Noe Display" panose="020A0500090400000002" pitchFamily="18" charset="77"/>
              </a:rPr>
              <a:t>Mantenerse juntos, es el progreso.</a:t>
            </a:r>
          </a:p>
          <a:p>
            <a:pPr algn="ctr"/>
            <a:r>
              <a:rPr lang="es-ES" sz="1400" dirty="0">
                <a:solidFill>
                  <a:schemeClr val="bg1"/>
                </a:solidFill>
                <a:latin typeface="Noe Display" panose="020A0500090400000002" pitchFamily="18" charset="77"/>
              </a:rPr>
              <a:t>Trabajar juntos es el éxito.</a:t>
            </a:r>
          </a:p>
          <a:p>
            <a:pPr algn="ctr"/>
            <a:endParaRPr lang="es-ES" sz="2000" dirty="0">
              <a:solidFill>
                <a:srgbClr val="0563C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es-ES" sz="1400" dirty="0">
                <a:solidFill>
                  <a:schemeClr val="bg1"/>
                </a:solidFill>
                <a:latin typeface="Noe Display" panose="020A0500090400000002" pitchFamily="18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www.nuba.com</a:t>
            </a:r>
            <a:endParaRPr lang="es-ES" sz="1400" dirty="0">
              <a:solidFill>
                <a:schemeClr val="bg1"/>
              </a:solidFill>
              <a:latin typeface="Noe Display" panose="020A0500090400000002" pitchFamily="18" charset="77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8CE8F400-AA16-EF48-84C7-0584BFF8F5A6}"/>
              </a:ext>
            </a:extLst>
          </p:cNvPr>
          <p:cNvCxnSpPr>
            <a:cxnSpLocks/>
          </p:cNvCxnSpPr>
          <p:nvPr/>
        </p:nvCxnSpPr>
        <p:spPr>
          <a:xfrm>
            <a:off x="5293128" y="3944533"/>
            <a:ext cx="1605743" cy="0"/>
          </a:xfrm>
          <a:prstGeom prst="line">
            <a:avLst/>
          </a:prstGeom>
          <a:ln w="28575">
            <a:solidFill>
              <a:srgbClr val="E2D1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604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810054EA-BF35-744D-91A4-6B9F8952A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DB0BF9A3-7B74-9645-8FCC-B864DCA2A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62294" y="5395964"/>
            <a:ext cx="591506" cy="64883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D13A517-971E-5140-9FDC-F78202FA0978}"/>
              </a:ext>
            </a:extLst>
          </p:cNvPr>
          <p:cNvSpPr txBox="1"/>
          <p:nvPr/>
        </p:nvSpPr>
        <p:spPr>
          <a:xfrm>
            <a:off x="644251" y="2367171"/>
            <a:ext cx="87007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>
                <a:solidFill>
                  <a:schemeClr val="bg1"/>
                </a:solidFill>
                <a:latin typeface="Noe Display" panose="020A0500090400000002" pitchFamily="18" charset="0"/>
                <a:cs typeface="Sweet Sans Pro Medium" panose="02000000000000000000" pitchFamily="50" charset="0"/>
              </a:rPr>
              <a:t>Título</a:t>
            </a:r>
          </a:p>
          <a:p>
            <a:r>
              <a:rPr lang="es-ES" sz="6600" dirty="0" err="1">
                <a:solidFill>
                  <a:schemeClr val="bg1"/>
                </a:solidFill>
                <a:latin typeface="Noe Display" panose="020A0500090400000002" pitchFamily="18" charset="0"/>
                <a:cs typeface="Sweet Sans Pro Medium" panose="02000000000000000000" pitchFamily="50" charset="0"/>
              </a:rPr>
              <a:t>Claim</a:t>
            </a:r>
            <a:endParaRPr lang="es-ES" sz="6600" dirty="0">
              <a:solidFill>
                <a:schemeClr val="bg1"/>
              </a:solidFill>
              <a:latin typeface="Noe Display" panose="020A0500090400000002" pitchFamily="18" charset="0"/>
              <a:cs typeface="Sweet Sans Pro Medium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447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99689A2A-8983-654F-BA5E-2AB52FB15D4A}"/>
              </a:ext>
            </a:extLst>
          </p:cNvPr>
          <p:cNvSpPr/>
          <p:nvPr/>
        </p:nvSpPr>
        <p:spPr>
          <a:xfrm>
            <a:off x="0" y="0"/>
            <a:ext cx="5702300" cy="6858000"/>
          </a:xfrm>
          <a:prstGeom prst="rect">
            <a:avLst/>
          </a:prstGeom>
          <a:solidFill>
            <a:srgbClr val="FA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39688D1-2188-43B8-8903-D0FED188CD2F}"/>
              </a:ext>
            </a:extLst>
          </p:cNvPr>
          <p:cNvSpPr txBox="1"/>
          <p:nvPr/>
        </p:nvSpPr>
        <p:spPr>
          <a:xfrm>
            <a:off x="12353577" y="1034937"/>
            <a:ext cx="53930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solidFill>
                  <a:srgbClr val="812529"/>
                </a:solidFill>
                <a:latin typeface="Noe Display" panose="020A0500090400000002" pitchFamily="18" charset="0"/>
                <a:cs typeface="Sweet Sans Pro Medium" panose="02000000000000000000" pitchFamily="50" charset="0"/>
              </a:rPr>
              <a:t>ÁFRICA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FA92923-2869-4699-A517-2400BB93B0EB}"/>
              </a:ext>
            </a:extLst>
          </p:cNvPr>
          <p:cNvSpPr txBox="1"/>
          <p:nvPr/>
        </p:nvSpPr>
        <p:spPr>
          <a:xfrm>
            <a:off x="6282979" y="-785710"/>
            <a:ext cx="53930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i="0" dirty="0">
                <a:solidFill>
                  <a:srgbClr val="374459"/>
                </a:solidFill>
                <a:effectLst/>
                <a:latin typeface="Lato" panose="020F0502020204030203" pitchFamily="34" charset="0"/>
              </a:rPr>
              <a:t>UN CONTINENTE QUE YA HABÍA FASCINADO A LOS MÁS AVENTUREROS, NATURALEZA EN ESTADO PURO Y AVENTURAS, QUE AHORA </a:t>
            </a:r>
            <a:r>
              <a:rPr lang="es-ES" sz="1100" b="1" i="0" dirty="0">
                <a:solidFill>
                  <a:srgbClr val="374459"/>
                </a:solidFill>
                <a:effectLst/>
                <a:latin typeface="Lato" panose="020F0502020204030203" pitchFamily="34" charset="0"/>
              </a:rPr>
              <a:t>SE REINVENTAN.</a:t>
            </a:r>
            <a:endParaRPr lang="es-ES" sz="1100" dirty="0">
              <a:solidFill>
                <a:srgbClr val="374459"/>
              </a:solidFill>
              <a:latin typeface="Sweet Sans Pro" panose="02000000000000000000" pitchFamily="50" charset="0"/>
              <a:cs typeface="Sweet Sans Pro" panose="02000000000000000000" pitchFamily="50" charset="0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442AC1AB-C8EB-4EBD-B348-097624B2967F}"/>
              </a:ext>
            </a:extLst>
          </p:cNvPr>
          <p:cNvCxnSpPr>
            <a:cxnSpLocks/>
          </p:cNvCxnSpPr>
          <p:nvPr/>
        </p:nvCxnSpPr>
        <p:spPr>
          <a:xfrm>
            <a:off x="13931737" y="2092133"/>
            <a:ext cx="2236763" cy="0"/>
          </a:xfrm>
          <a:prstGeom prst="line">
            <a:avLst/>
          </a:prstGeom>
          <a:ln w="28575">
            <a:solidFill>
              <a:srgbClr val="FAEF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>
            <a:extLst>
              <a:ext uri="{FF2B5EF4-FFF2-40B4-BE49-F238E27FC236}">
                <a16:creationId xmlns:a16="http://schemas.microsoft.com/office/drawing/2014/main" id="{7674008F-89E6-48AB-80DC-88E415F6ADC9}"/>
              </a:ext>
            </a:extLst>
          </p:cNvPr>
          <p:cNvSpPr/>
          <p:nvPr/>
        </p:nvSpPr>
        <p:spPr>
          <a:xfrm>
            <a:off x="12936847" y="3302000"/>
            <a:ext cx="4220854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solidFill>
                  <a:srgbClr val="1F2733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NUBA es un sello de calidad y confianza</a:t>
            </a:r>
            <a:r>
              <a:rPr lang="es-ES" sz="1200" dirty="0">
                <a:solidFill>
                  <a:srgbClr val="1F2733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, una compañía que siente verdadera </a:t>
            </a:r>
            <a:r>
              <a:rPr lang="es-ES" sz="1200" b="1" i="0" dirty="0">
                <a:solidFill>
                  <a:srgbClr val="1F2733"/>
                </a:solidFill>
                <a:effectLst/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Descubrir nuevos destinos y dejarse sorprender</a:t>
            </a:r>
            <a:r>
              <a:rPr lang="es-ES" sz="1200" b="0" i="0" dirty="0">
                <a:solidFill>
                  <a:srgbClr val="1F2733"/>
                </a:solidFill>
                <a:effectLst/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 por lo auténtico es algo que comparten tanto </a:t>
            </a:r>
            <a:r>
              <a:rPr lang="es-ES" sz="1200" b="0" i="0" dirty="0" err="1">
                <a:solidFill>
                  <a:srgbClr val="1F2733"/>
                </a:solidFill>
                <a:effectLst/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Millennials</a:t>
            </a:r>
            <a:r>
              <a:rPr lang="es-ES" sz="1200" b="0" i="0" dirty="0">
                <a:solidFill>
                  <a:srgbClr val="1F2733"/>
                </a:solidFill>
                <a:effectLst/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como generaciones precedentes.</a:t>
            </a:r>
            <a:endParaRPr lang="es-ES" sz="1200" dirty="0">
              <a:solidFill>
                <a:srgbClr val="1F2733"/>
              </a:solidFill>
              <a:latin typeface="Sweet Sans Pro" panose="02000000000000000000" pitchFamily="50" charset="0"/>
              <a:ea typeface="Sweet Pea" pitchFamily="2" charset="-128"/>
              <a:cs typeface="Sweet Sans Pro" panose="02000000000000000000" pitchFamily="50" charset="0"/>
            </a:endParaRPr>
          </a:p>
          <a:p>
            <a:pPr algn="ctr"/>
            <a:r>
              <a:rPr lang="es-ES" sz="1200" b="0" i="0" dirty="0">
                <a:solidFill>
                  <a:srgbClr val="1F2733"/>
                </a:solidFill>
                <a:effectLst/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Viajar es sinónimo de experiencia a través de los 5 sentidos que cada vez implica más al viajante en los pasos previos. </a:t>
            </a:r>
          </a:p>
          <a:p>
            <a:pPr algn="ctr"/>
            <a:endParaRPr lang="es-ES" sz="1200" dirty="0">
              <a:solidFill>
                <a:srgbClr val="1F2733"/>
              </a:solidFill>
              <a:latin typeface="Sweet Sans Pro" panose="02000000000000000000" pitchFamily="50" charset="0"/>
              <a:ea typeface="Sweet Pea" pitchFamily="2" charset="-128"/>
              <a:cs typeface="Sweet Sans Pro" panose="02000000000000000000" pitchFamily="50" charset="0"/>
            </a:endParaRPr>
          </a:p>
          <a:p>
            <a:pPr algn="ctr"/>
            <a:r>
              <a:rPr lang="es-ES" sz="1200" b="0" i="0" dirty="0">
                <a:solidFill>
                  <a:srgbClr val="1F2733"/>
                </a:solidFill>
                <a:effectLst/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El turista </a:t>
            </a:r>
            <a:r>
              <a:rPr lang="es-ES" sz="1200" b="0" i="1" dirty="0" err="1">
                <a:solidFill>
                  <a:srgbClr val="1F2733"/>
                </a:solidFill>
                <a:effectLst/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millennial</a:t>
            </a:r>
            <a:r>
              <a:rPr lang="es-ES" sz="1200" b="0" i="0" dirty="0">
                <a:solidFill>
                  <a:srgbClr val="1F2733"/>
                </a:solidFill>
                <a:effectLst/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 se informa, busca alternativas y elige el destino en función de sus necesidades sin que el precio llegue a ser un factor decisivo</a:t>
            </a:r>
            <a:r>
              <a:rPr lang="es-ES" sz="1200" dirty="0">
                <a:solidFill>
                  <a:srgbClr val="1F2733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. Es  decir</a:t>
            </a:r>
            <a:r>
              <a:rPr lang="es-ES" sz="1200" b="0" i="0" dirty="0">
                <a:solidFill>
                  <a:srgbClr val="1F2733"/>
                </a:solidFill>
                <a:effectLst/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, una personalización y customización que hace que ningún viaje sea igual que otro.</a:t>
            </a:r>
          </a:p>
          <a:p>
            <a:endParaRPr lang="es-ES" sz="1100" b="0" i="0" dirty="0">
              <a:solidFill>
                <a:srgbClr val="1F2733"/>
              </a:solidFill>
              <a:effectLst/>
              <a:latin typeface="Sweet Sans Pro" panose="02000000000000000000" pitchFamily="50" charset="0"/>
              <a:ea typeface="Sweet Pea" pitchFamily="2" charset="-128"/>
              <a:cs typeface="Sweet Sans Pro" panose="02000000000000000000" pitchFamily="50" charset="0"/>
            </a:endParaRP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65EB4FBF-F2B8-C74A-A736-57E3C32A2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76063" y="5996975"/>
            <a:ext cx="317492" cy="348263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F9A923DE-EDD7-544E-9091-9B0D0AC15D76}"/>
              </a:ext>
            </a:extLst>
          </p:cNvPr>
          <p:cNvSpPr/>
          <p:nvPr/>
        </p:nvSpPr>
        <p:spPr>
          <a:xfrm>
            <a:off x="12416146" y="2355587"/>
            <a:ext cx="53305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0" i="0" dirty="0">
                <a:solidFill>
                  <a:srgbClr val="812529"/>
                </a:solidFill>
                <a:effectLst/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Un continente que ya había fascinado a los más aventureros. </a:t>
            </a:r>
          </a:p>
          <a:p>
            <a:pPr algn="ctr"/>
            <a:r>
              <a:rPr lang="es-ES" sz="1400" dirty="0">
                <a:solidFill>
                  <a:srgbClr val="812529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Naturaleza en estado puro y aventuras, que ahora se reinventan.</a:t>
            </a:r>
            <a:endParaRPr lang="es-ES" sz="1400" b="0" i="0" dirty="0">
              <a:solidFill>
                <a:srgbClr val="812529"/>
              </a:solidFill>
              <a:effectLst/>
              <a:latin typeface="Sweet Sans Pro" panose="02000000000000000000" pitchFamily="50" charset="0"/>
              <a:ea typeface="Sweet Pea" pitchFamily="2" charset="-128"/>
              <a:cs typeface="Sweet Sans Pro" panose="02000000000000000000" pitchFamily="50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D4CCC93-2784-8B4D-94AF-C8E52DB4E3AA}"/>
              </a:ext>
            </a:extLst>
          </p:cNvPr>
          <p:cNvSpPr txBox="1"/>
          <p:nvPr/>
        </p:nvSpPr>
        <p:spPr>
          <a:xfrm>
            <a:off x="6282977" y="875121"/>
            <a:ext cx="53930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solidFill>
                  <a:srgbClr val="812529"/>
                </a:solidFill>
                <a:latin typeface="Noe Display" panose="020A0500090400000002" pitchFamily="18" charset="0"/>
                <a:cs typeface="Sweet Sans Pro Medium" panose="02000000000000000000" pitchFamily="50" charset="0"/>
              </a:rPr>
              <a:t>Título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10CF1C63-5024-EF42-BAA9-4CAC884F8D29}"/>
              </a:ext>
            </a:extLst>
          </p:cNvPr>
          <p:cNvCxnSpPr>
            <a:cxnSpLocks/>
          </p:cNvCxnSpPr>
          <p:nvPr/>
        </p:nvCxnSpPr>
        <p:spPr>
          <a:xfrm>
            <a:off x="7861137" y="1874036"/>
            <a:ext cx="2236763" cy="0"/>
          </a:xfrm>
          <a:prstGeom prst="line">
            <a:avLst/>
          </a:prstGeom>
          <a:ln w="28575">
            <a:solidFill>
              <a:srgbClr val="CD51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E9525F4-3669-CF45-97E2-09591EA94364}"/>
              </a:ext>
            </a:extLst>
          </p:cNvPr>
          <p:cNvSpPr/>
          <p:nvPr/>
        </p:nvSpPr>
        <p:spPr>
          <a:xfrm>
            <a:off x="6438900" y="3650458"/>
            <a:ext cx="50577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 err="1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Lorem</a:t>
            </a:r>
            <a:r>
              <a:rPr lang="es-ES" sz="1400" b="1" dirty="0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 </a:t>
            </a:r>
            <a:r>
              <a:rPr lang="es-ES" sz="1400" b="1" dirty="0" err="1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ipsum</a:t>
            </a:r>
            <a:r>
              <a:rPr lang="es-ES" sz="1400" b="1" dirty="0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 dolor </a:t>
            </a:r>
            <a:r>
              <a:rPr lang="es-ES" sz="1400" b="1" dirty="0" err="1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sit</a:t>
            </a:r>
            <a:r>
              <a:rPr lang="es-ES" sz="1400" b="1" dirty="0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 </a:t>
            </a:r>
            <a:r>
              <a:rPr lang="es-ES" sz="1400" b="1" dirty="0" err="1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amet</a:t>
            </a:r>
            <a:r>
              <a:rPr lang="es-ES" sz="1400" b="1" dirty="0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, </a:t>
            </a:r>
            <a:r>
              <a:rPr lang="es-ES" sz="1400" b="1" dirty="0" err="1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consectetur</a:t>
            </a:r>
            <a:r>
              <a:rPr lang="es-ES" sz="1400" b="1" dirty="0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 </a:t>
            </a:r>
            <a:r>
              <a:rPr lang="es-ES" sz="1400" b="1" dirty="0" err="1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adipiscing</a:t>
            </a:r>
            <a:r>
              <a:rPr lang="es-ES" sz="1400" b="1" dirty="0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 </a:t>
            </a:r>
            <a:r>
              <a:rPr lang="es-ES" sz="1400" b="1" dirty="0" err="1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elit</a:t>
            </a:r>
            <a:r>
              <a:rPr lang="es-ES" sz="1400" b="1" dirty="0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. </a:t>
            </a:r>
          </a:p>
          <a:p>
            <a:pPr algn="ctr"/>
            <a:r>
              <a:rPr lang="es-ES" sz="1400" dirty="0" err="1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Morbi</a:t>
            </a:r>
            <a:r>
              <a:rPr lang="es-ES" sz="1400" dirty="0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 at </a:t>
            </a:r>
            <a:r>
              <a:rPr lang="es-ES" sz="1400" dirty="0" err="1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accumsan</a:t>
            </a:r>
            <a:r>
              <a:rPr lang="es-ES" sz="1400" dirty="0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ipsum</a:t>
            </a:r>
            <a:r>
              <a:rPr lang="es-ES" sz="1400" dirty="0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. </a:t>
            </a:r>
            <a:r>
              <a:rPr lang="es-ES" sz="1400" dirty="0" err="1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Aenean</a:t>
            </a:r>
            <a:r>
              <a:rPr lang="es-ES" sz="1400" dirty="0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nec</a:t>
            </a:r>
            <a:r>
              <a:rPr lang="es-ES" sz="1400" dirty="0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nibh</a:t>
            </a:r>
            <a:r>
              <a:rPr lang="es-ES" sz="1400" dirty="0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 odio. </a:t>
            </a:r>
            <a:r>
              <a:rPr lang="es-ES" sz="1400" dirty="0" err="1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Aenean</a:t>
            </a:r>
            <a:r>
              <a:rPr lang="es-ES" sz="1400" dirty="0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quis</a:t>
            </a:r>
            <a:r>
              <a:rPr lang="es-ES" sz="1400" dirty="0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dignissim</a:t>
            </a:r>
            <a:r>
              <a:rPr lang="es-ES" sz="1400" dirty="0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mauris</a:t>
            </a:r>
            <a:r>
              <a:rPr lang="es-ES" sz="1400" dirty="0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. </a:t>
            </a:r>
            <a:r>
              <a:rPr lang="es-ES" sz="1400" dirty="0" err="1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Donec</a:t>
            </a:r>
            <a:r>
              <a:rPr lang="es-ES" sz="1400" dirty="0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gravida</a:t>
            </a:r>
            <a:r>
              <a:rPr lang="es-ES" sz="1400" dirty="0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nibh</a:t>
            </a:r>
            <a:r>
              <a:rPr lang="es-ES" sz="1400" dirty="0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dui</a:t>
            </a:r>
            <a:r>
              <a:rPr lang="es-ES" sz="1400" dirty="0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, </a:t>
            </a:r>
            <a:r>
              <a:rPr lang="es-ES" sz="1400" dirty="0" err="1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eget</a:t>
            </a:r>
            <a:r>
              <a:rPr lang="es-ES" sz="1400" dirty="0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feugiat</a:t>
            </a:r>
            <a:r>
              <a:rPr lang="es-ES" sz="1400" dirty="0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 urna </a:t>
            </a:r>
            <a:r>
              <a:rPr lang="es-ES" sz="1400" dirty="0" err="1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iaculis</a:t>
            </a:r>
            <a:r>
              <a:rPr lang="es-ES" sz="1400" dirty="0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 non. </a:t>
            </a:r>
            <a:r>
              <a:rPr lang="es-ES" sz="1400" dirty="0" err="1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Cras</a:t>
            </a:r>
            <a:r>
              <a:rPr lang="es-ES" sz="1400" dirty="0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 ut </a:t>
            </a:r>
            <a:r>
              <a:rPr lang="es-ES" sz="1400" dirty="0" err="1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imperdiet</a:t>
            </a:r>
            <a:r>
              <a:rPr lang="es-ES" sz="1400" dirty="0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purus</a:t>
            </a:r>
            <a:r>
              <a:rPr lang="es-ES" sz="1400" dirty="0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. </a:t>
            </a:r>
            <a:r>
              <a:rPr lang="es-ES" sz="1400" dirty="0" err="1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Aenean</a:t>
            </a:r>
            <a:r>
              <a:rPr lang="es-ES" sz="1400" dirty="0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gravida</a:t>
            </a:r>
            <a:r>
              <a:rPr lang="es-ES" sz="1400" dirty="0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massa</a:t>
            </a:r>
            <a:r>
              <a:rPr lang="es-ES" sz="1400" dirty="0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nec</a:t>
            </a:r>
            <a:r>
              <a:rPr lang="es-ES" sz="1400" dirty="0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molestie</a:t>
            </a:r>
            <a:r>
              <a:rPr lang="es-ES" sz="1400" dirty="0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fermentum</a:t>
            </a:r>
            <a:r>
              <a:rPr lang="es-ES" sz="1400" dirty="0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. </a:t>
            </a:r>
            <a:r>
              <a:rPr lang="es-ES" sz="1400" dirty="0" err="1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Cras</a:t>
            </a:r>
            <a:r>
              <a:rPr lang="es-ES" sz="1400" dirty="0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 magna tortor, </a:t>
            </a:r>
            <a:r>
              <a:rPr lang="es-ES" sz="1400" dirty="0" err="1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iaculis</a:t>
            </a:r>
            <a:r>
              <a:rPr lang="es-ES" sz="1400" dirty="0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ac</a:t>
            </a:r>
            <a:r>
              <a:rPr lang="es-ES" sz="1400" dirty="0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est</a:t>
            </a:r>
            <a:r>
              <a:rPr lang="es-ES" sz="1400" dirty="0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 vitae, commodo </a:t>
            </a:r>
            <a:r>
              <a:rPr lang="es-ES" sz="1400" dirty="0" err="1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mattis</a:t>
            </a:r>
            <a:r>
              <a:rPr lang="es-ES" sz="1400" dirty="0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elit</a:t>
            </a:r>
            <a:r>
              <a:rPr lang="es-ES" sz="1400" dirty="0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. </a:t>
            </a:r>
            <a:r>
              <a:rPr lang="es-ES" sz="1400" dirty="0" err="1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Pellentesque</a:t>
            </a:r>
            <a:r>
              <a:rPr lang="es-ES" sz="1400" dirty="0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eget</a:t>
            </a:r>
            <a:r>
              <a:rPr lang="es-ES" sz="1400" dirty="0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nulla</a:t>
            </a:r>
            <a:r>
              <a:rPr lang="es-ES" sz="1400" dirty="0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 nunc. </a:t>
            </a:r>
            <a:r>
              <a:rPr lang="es-ES" sz="1400" dirty="0" err="1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Suspendisse</a:t>
            </a:r>
            <a:r>
              <a:rPr lang="es-ES" sz="1400" dirty="0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 et </a:t>
            </a:r>
            <a:r>
              <a:rPr lang="es-ES" sz="1400" dirty="0" err="1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luctus</a:t>
            </a:r>
            <a:r>
              <a:rPr lang="es-ES" sz="1400" dirty="0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metus</a:t>
            </a:r>
            <a:r>
              <a:rPr lang="es-ES" sz="1400" dirty="0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. </a:t>
            </a:r>
            <a:r>
              <a:rPr lang="es-ES" sz="1400" dirty="0" err="1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Mauris</a:t>
            </a:r>
            <a:r>
              <a:rPr lang="es-ES" sz="1400" dirty="0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 ex </a:t>
            </a:r>
            <a:r>
              <a:rPr lang="es-ES" sz="1400" dirty="0" err="1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lacus</a:t>
            </a:r>
            <a:r>
              <a:rPr lang="es-ES" sz="1400" dirty="0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, </a:t>
            </a:r>
            <a:r>
              <a:rPr lang="es-ES" sz="1400" dirty="0" err="1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fringilla</a:t>
            </a:r>
            <a:r>
              <a:rPr lang="es-ES" sz="1400" dirty="0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 et </a:t>
            </a:r>
            <a:r>
              <a:rPr lang="es-ES" sz="1400" dirty="0" err="1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ligula</a:t>
            </a:r>
            <a:r>
              <a:rPr lang="es-ES" sz="1400" dirty="0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sodales</a:t>
            </a:r>
            <a:r>
              <a:rPr lang="es-ES" sz="1400" dirty="0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, </a:t>
            </a:r>
            <a:r>
              <a:rPr lang="es-ES" sz="1400" dirty="0" err="1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egestas</a:t>
            </a:r>
            <a:r>
              <a:rPr lang="es-ES" sz="1400" dirty="0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condimentum</a:t>
            </a:r>
            <a:r>
              <a:rPr lang="es-ES" sz="1400" dirty="0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quam</a:t>
            </a:r>
            <a:r>
              <a:rPr lang="es-ES" sz="1400" dirty="0">
                <a:solidFill>
                  <a:srgbClr val="1F2733"/>
                </a:solidFill>
                <a:latin typeface="Sweet Sans Pro" panose="02000000000000000000" pitchFamily="50" charset="0"/>
                <a:cs typeface="Sweet Sans Pro" panose="02000000000000000000" pitchFamily="50" charset="0"/>
              </a:rPr>
              <a:t>. </a:t>
            </a:r>
            <a:endParaRPr lang="es-ES" sz="1100" i="0" dirty="0">
              <a:solidFill>
                <a:srgbClr val="1F2733"/>
              </a:solidFill>
              <a:effectLst/>
              <a:latin typeface="Sweet Sans Pro" panose="02000000000000000000" pitchFamily="50" charset="0"/>
              <a:ea typeface="Sweet Pea" pitchFamily="2" charset="-128"/>
              <a:cs typeface="Sweet Sans Pro" panose="02000000000000000000" pitchFamily="50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3BCBD4F-73D4-6E49-B1CD-5F0D7686E45D}"/>
              </a:ext>
            </a:extLst>
          </p:cNvPr>
          <p:cNvSpPr/>
          <p:nvPr/>
        </p:nvSpPr>
        <p:spPr>
          <a:xfrm>
            <a:off x="6345546" y="2145406"/>
            <a:ext cx="53305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 err="1">
                <a:solidFill>
                  <a:srgbClr val="1F2733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Lorem</a:t>
            </a:r>
            <a:r>
              <a:rPr lang="es-ES" sz="1400" dirty="0">
                <a:solidFill>
                  <a:srgbClr val="1F2733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rgbClr val="1F2733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ipsum</a:t>
            </a:r>
            <a:r>
              <a:rPr lang="es-ES" sz="1400" dirty="0">
                <a:solidFill>
                  <a:srgbClr val="1F2733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dolor </a:t>
            </a:r>
            <a:r>
              <a:rPr lang="es-ES" sz="1400" dirty="0" err="1">
                <a:solidFill>
                  <a:srgbClr val="1F2733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sit</a:t>
            </a:r>
            <a:r>
              <a:rPr lang="es-ES" sz="1400" dirty="0">
                <a:solidFill>
                  <a:srgbClr val="1F2733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rgbClr val="1F2733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amet</a:t>
            </a:r>
            <a:r>
              <a:rPr lang="es-ES" sz="1400" dirty="0">
                <a:solidFill>
                  <a:srgbClr val="1F2733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, </a:t>
            </a:r>
            <a:r>
              <a:rPr lang="es-ES" sz="1400" dirty="0" err="1">
                <a:solidFill>
                  <a:srgbClr val="1F2733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consectetur</a:t>
            </a:r>
            <a:r>
              <a:rPr lang="es-ES" sz="1400" dirty="0">
                <a:solidFill>
                  <a:srgbClr val="1F2733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rgbClr val="1F2733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adipiscing</a:t>
            </a:r>
            <a:r>
              <a:rPr lang="es-ES" sz="1400" dirty="0">
                <a:solidFill>
                  <a:srgbClr val="1F2733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rgbClr val="1F2733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elit</a:t>
            </a:r>
            <a:r>
              <a:rPr lang="es-ES" sz="1400" dirty="0">
                <a:solidFill>
                  <a:srgbClr val="1F2733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. </a:t>
            </a:r>
          </a:p>
          <a:p>
            <a:pPr algn="ctr"/>
            <a:r>
              <a:rPr lang="es-ES" sz="1400" dirty="0" err="1">
                <a:solidFill>
                  <a:srgbClr val="1F2733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Morbi</a:t>
            </a:r>
            <a:r>
              <a:rPr lang="es-ES" sz="1400" dirty="0">
                <a:solidFill>
                  <a:srgbClr val="1F2733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at </a:t>
            </a:r>
            <a:r>
              <a:rPr lang="es-ES" sz="1400" dirty="0" err="1">
                <a:solidFill>
                  <a:srgbClr val="1F2733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accumsan</a:t>
            </a:r>
            <a:r>
              <a:rPr lang="es-ES" sz="1400" dirty="0">
                <a:solidFill>
                  <a:srgbClr val="1F2733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rgbClr val="1F2733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ipsum</a:t>
            </a:r>
            <a:r>
              <a:rPr lang="es-ES" sz="1400" dirty="0">
                <a:solidFill>
                  <a:srgbClr val="1F2733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. </a:t>
            </a:r>
            <a:r>
              <a:rPr lang="es-ES" sz="1400" dirty="0" err="1">
                <a:solidFill>
                  <a:srgbClr val="1F2733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Aenean</a:t>
            </a:r>
            <a:r>
              <a:rPr lang="es-ES" sz="1400" dirty="0">
                <a:solidFill>
                  <a:srgbClr val="1F2733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rgbClr val="1F2733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nec</a:t>
            </a:r>
            <a:r>
              <a:rPr lang="es-ES" sz="1400" dirty="0">
                <a:solidFill>
                  <a:srgbClr val="1F2733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rgbClr val="1F2733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nibh</a:t>
            </a:r>
            <a:r>
              <a:rPr lang="es-ES" sz="1400" dirty="0">
                <a:solidFill>
                  <a:srgbClr val="1F2733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odio. </a:t>
            </a:r>
            <a:endParaRPr lang="es-ES" sz="1400" b="0" i="0" dirty="0">
              <a:solidFill>
                <a:srgbClr val="1F2733"/>
              </a:solidFill>
              <a:effectLst/>
              <a:latin typeface="Sweet Sans Pro" panose="02000000000000000000" pitchFamily="50" charset="0"/>
              <a:ea typeface="Sweet Pea" pitchFamily="2" charset="-128"/>
              <a:cs typeface="Sweet Sans Pro" panose="02000000000000000000" pitchFamily="50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3FECE03-83C7-9D4B-A13B-15E237A0A8E2}"/>
              </a:ext>
            </a:extLst>
          </p:cNvPr>
          <p:cNvSpPr/>
          <p:nvPr/>
        </p:nvSpPr>
        <p:spPr>
          <a:xfrm>
            <a:off x="515938" y="549275"/>
            <a:ext cx="5580062" cy="57989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PIC</a:t>
            </a:r>
          </a:p>
        </p:txBody>
      </p:sp>
    </p:spTree>
    <p:extLst>
      <p:ext uri="{BB962C8B-B14F-4D97-AF65-F5344CB8AC3E}">
        <p14:creationId xmlns:p14="http://schemas.microsoft.com/office/powerpoint/2010/main" val="441639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E022467-3C72-424C-8FB7-23286E433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B5FE1B00-F110-CE47-AFB0-6A189D458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62294" y="5395964"/>
            <a:ext cx="591506" cy="648833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1C7D0BB-DAAB-7A49-98BF-3834CA6DEB29}"/>
              </a:ext>
            </a:extLst>
          </p:cNvPr>
          <p:cNvSpPr txBox="1"/>
          <p:nvPr/>
        </p:nvSpPr>
        <p:spPr>
          <a:xfrm>
            <a:off x="336551" y="1110050"/>
            <a:ext cx="5759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solidFill>
                  <a:srgbClr val="812529"/>
                </a:solidFill>
                <a:latin typeface="Noe Display" panose="020A0500090400000002" pitchFamily="18" charset="0"/>
                <a:cs typeface="Sweet Sans Pro Medium" panose="02000000000000000000" pitchFamily="50" charset="0"/>
              </a:rPr>
              <a:t>Título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46F55960-6059-BF4E-9934-D6525E213B36}"/>
              </a:ext>
            </a:extLst>
          </p:cNvPr>
          <p:cNvCxnSpPr>
            <a:cxnSpLocks/>
          </p:cNvCxnSpPr>
          <p:nvPr/>
        </p:nvCxnSpPr>
        <p:spPr>
          <a:xfrm>
            <a:off x="2097894" y="2204500"/>
            <a:ext cx="2236763" cy="0"/>
          </a:xfrm>
          <a:prstGeom prst="line">
            <a:avLst/>
          </a:prstGeom>
          <a:ln w="28575">
            <a:solidFill>
              <a:srgbClr val="E2D1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2298EA9-5670-4942-A6F2-07437A3F1121}"/>
              </a:ext>
            </a:extLst>
          </p:cNvPr>
          <p:cNvSpPr/>
          <p:nvPr/>
        </p:nvSpPr>
        <p:spPr>
          <a:xfrm>
            <a:off x="551017" y="2467954"/>
            <a:ext cx="53305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 err="1">
                <a:solidFill>
                  <a:srgbClr val="812529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Lorem</a:t>
            </a:r>
            <a:r>
              <a:rPr lang="es-ES" sz="1400" dirty="0">
                <a:solidFill>
                  <a:srgbClr val="812529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rgbClr val="812529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ipsum</a:t>
            </a:r>
            <a:r>
              <a:rPr lang="es-ES" sz="1400" dirty="0">
                <a:solidFill>
                  <a:srgbClr val="812529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dolor </a:t>
            </a:r>
            <a:r>
              <a:rPr lang="es-ES" sz="1400" dirty="0" err="1">
                <a:solidFill>
                  <a:srgbClr val="812529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sit</a:t>
            </a:r>
            <a:r>
              <a:rPr lang="es-ES" sz="1400" dirty="0">
                <a:solidFill>
                  <a:srgbClr val="812529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rgbClr val="812529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amet</a:t>
            </a:r>
            <a:r>
              <a:rPr lang="es-ES" sz="1400" dirty="0">
                <a:solidFill>
                  <a:srgbClr val="812529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, </a:t>
            </a:r>
            <a:r>
              <a:rPr lang="es-ES" sz="1400" dirty="0" err="1">
                <a:solidFill>
                  <a:srgbClr val="812529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consectetur</a:t>
            </a:r>
            <a:r>
              <a:rPr lang="es-ES" sz="1400" dirty="0">
                <a:solidFill>
                  <a:srgbClr val="812529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rgbClr val="812529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adipiscing</a:t>
            </a:r>
            <a:r>
              <a:rPr lang="es-ES" sz="1400" dirty="0">
                <a:solidFill>
                  <a:srgbClr val="812529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rgbClr val="812529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elit</a:t>
            </a:r>
            <a:r>
              <a:rPr lang="es-ES" sz="1400" dirty="0">
                <a:solidFill>
                  <a:srgbClr val="812529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. </a:t>
            </a:r>
          </a:p>
          <a:p>
            <a:pPr algn="ctr"/>
            <a:r>
              <a:rPr lang="es-ES" sz="1400" dirty="0" err="1">
                <a:solidFill>
                  <a:srgbClr val="812529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Morbi</a:t>
            </a:r>
            <a:r>
              <a:rPr lang="es-ES" sz="1400" dirty="0">
                <a:solidFill>
                  <a:srgbClr val="812529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at </a:t>
            </a:r>
            <a:r>
              <a:rPr lang="es-ES" sz="1400" dirty="0" err="1">
                <a:solidFill>
                  <a:srgbClr val="812529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accumsan</a:t>
            </a:r>
            <a:r>
              <a:rPr lang="es-ES" sz="1400" dirty="0">
                <a:solidFill>
                  <a:srgbClr val="812529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rgbClr val="812529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ipsum</a:t>
            </a:r>
            <a:r>
              <a:rPr lang="es-ES" sz="1400" dirty="0">
                <a:solidFill>
                  <a:srgbClr val="812529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. </a:t>
            </a:r>
            <a:r>
              <a:rPr lang="es-ES" sz="1400" dirty="0" err="1">
                <a:solidFill>
                  <a:srgbClr val="812529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Aenean</a:t>
            </a:r>
            <a:r>
              <a:rPr lang="es-ES" sz="1400" dirty="0">
                <a:solidFill>
                  <a:srgbClr val="812529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rgbClr val="812529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nec</a:t>
            </a:r>
            <a:r>
              <a:rPr lang="es-ES" sz="1400" dirty="0">
                <a:solidFill>
                  <a:srgbClr val="812529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rgbClr val="812529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nibh</a:t>
            </a:r>
            <a:r>
              <a:rPr lang="es-ES" sz="1400" dirty="0">
                <a:solidFill>
                  <a:srgbClr val="812529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odio. </a:t>
            </a:r>
          </a:p>
        </p:txBody>
      </p:sp>
    </p:spTree>
    <p:extLst>
      <p:ext uri="{BB962C8B-B14F-4D97-AF65-F5344CB8AC3E}">
        <p14:creationId xmlns:p14="http://schemas.microsoft.com/office/powerpoint/2010/main" val="3200014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E17FF84B-2574-5F49-A216-DC109A30B0A7}"/>
              </a:ext>
            </a:extLst>
          </p:cNvPr>
          <p:cNvSpPr/>
          <p:nvPr/>
        </p:nvSpPr>
        <p:spPr>
          <a:xfrm>
            <a:off x="1089026" y="0"/>
            <a:ext cx="5186362" cy="6858000"/>
          </a:xfrm>
          <a:prstGeom prst="rect">
            <a:avLst/>
          </a:prstGeom>
          <a:solidFill>
            <a:srgbClr val="FA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4DC2FD5-B829-8A4E-88E7-A4024E286DAA}"/>
              </a:ext>
            </a:extLst>
          </p:cNvPr>
          <p:cNvSpPr/>
          <p:nvPr/>
        </p:nvSpPr>
        <p:spPr>
          <a:xfrm>
            <a:off x="5916614" y="3819978"/>
            <a:ext cx="5759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0" i="0" dirty="0">
                <a:solidFill>
                  <a:schemeClr val="bg1"/>
                </a:solidFill>
                <a:effectLst/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Un continente que ya había fascinado a los más aventureros. </a:t>
            </a:r>
          </a:p>
          <a:p>
            <a:pPr algn="ctr"/>
            <a:r>
              <a:rPr lang="es-ES" sz="1400" dirty="0">
                <a:solidFill>
                  <a:schemeClr val="bg1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Naturaleza en estado puro y aventuras, que ahora se reinventan.</a:t>
            </a:r>
            <a:endParaRPr lang="es-ES" sz="1400" b="0" i="0" dirty="0">
              <a:solidFill>
                <a:schemeClr val="bg1"/>
              </a:solidFill>
              <a:effectLst/>
              <a:latin typeface="Sweet Sans Pro" panose="02000000000000000000" pitchFamily="50" charset="0"/>
              <a:ea typeface="Sweet Pea" pitchFamily="2" charset="-128"/>
              <a:cs typeface="Sweet Sans Pro" panose="02000000000000000000" pitchFamily="50" charset="0"/>
            </a:endParaRP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0DBE8C78-58C5-AD4C-BC59-D5ADF5B60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76063" y="5996975"/>
            <a:ext cx="317492" cy="348263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BD95CEEA-36F3-C549-910D-7BE11A30A6BF}"/>
              </a:ext>
            </a:extLst>
          </p:cNvPr>
          <p:cNvSpPr/>
          <p:nvPr/>
        </p:nvSpPr>
        <p:spPr>
          <a:xfrm>
            <a:off x="6096000" y="549274"/>
            <a:ext cx="5400676" cy="5795963"/>
          </a:xfrm>
          <a:prstGeom prst="rect">
            <a:avLst/>
          </a:prstGeom>
          <a:solidFill>
            <a:srgbClr val="812529"/>
          </a:solid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1F2733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8A5DA69-87FD-954E-A339-94C4F0B5CE71}"/>
              </a:ext>
            </a:extLst>
          </p:cNvPr>
          <p:cNvSpPr txBox="1"/>
          <p:nvPr/>
        </p:nvSpPr>
        <p:spPr>
          <a:xfrm>
            <a:off x="6096000" y="2564846"/>
            <a:ext cx="5400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chemeClr val="bg1"/>
                </a:solidFill>
                <a:latin typeface="Noe Display" panose="020A0500090400000002" pitchFamily="18" charset="0"/>
                <a:cs typeface="Sweet Sans Pro Medium" panose="02000000000000000000" pitchFamily="50" charset="0"/>
              </a:rPr>
              <a:t>TÍTULO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892F9EF9-A1D3-D94B-9F5F-BB956C380E81}"/>
              </a:ext>
            </a:extLst>
          </p:cNvPr>
          <p:cNvCxnSpPr>
            <a:cxnSpLocks/>
          </p:cNvCxnSpPr>
          <p:nvPr/>
        </p:nvCxnSpPr>
        <p:spPr>
          <a:xfrm>
            <a:off x="7677956" y="3567998"/>
            <a:ext cx="2236763" cy="0"/>
          </a:xfrm>
          <a:prstGeom prst="line">
            <a:avLst/>
          </a:prstGeom>
          <a:ln w="28575">
            <a:solidFill>
              <a:srgbClr val="E2D1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>
            <a:extLst>
              <a:ext uri="{FF2B5EF4-FFF2-40B4-BE49-F238E27FC236}">
                <a16:creationId xmlns:a16="http://schemas.microsoft.com/office/drawing/2014/main" id="{077F90E0-B746-C142-876F-7DBF45BE2A3D}"/>
              </a:ext>
            </a:extLst>
          </p:cNvPr>
          <p:cNvSpPr/>
          <p:nvPr/>
        </p:nvSpPr>
        <p:spPr>
          <a:xfrm>
            <a:off x="6096000" y="3819978"/>
            <a:ext cx="54006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 err="1">
                <a:solidFill>
                  <a:schemeClr val="bg1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Lorem</a:t>
            </a:r>
            <a:r>
              <a:rPr lang="es-ES" sz="1400" dirty="0">
                <a:solidFill>
                  <a:schemeClr val="bg1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chemeClr val="bg1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ipsum</a:t>
            </a:r>
            <a:r>
              <a:rPr lang="es-ES" sz="1400" dirty="0">
                <a:solidFill>
                  <a:schemeClr val="bg1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dolor </a:t>
            </a:r>
            <a:r>
              <a:rPr lang="es-ES" sz="1400" dirty="0" err="1">
                <a:solidFill>
                  <a:schemeClr val="bg1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sit</a:t>
            </a:r>
            <a:r>
              <a:rPr lang="es-ES" sz="1400" dirty="0">
                <a:solidFill>
                  <a:schemeClr val="bg1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chemeClr val="bg1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amet</a:t>
            </a:r>
            <a:r>
              <a:rPr lang="es-ES" sz="1400" dirty="0">
                <a:solidFill>
                  <a:schemeClr val="bg1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, </a:t>
            </a:r>
            <a:r>
              <a:rPr lang="es-ES" sz="1400" dirty="0" err="1">
                <a:solidFill>
                  <a:schemeClr val="bg1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consectetur</a:t>
            </a:r>
            <a:r>
              <a:rPr lang="es-ES" sz="1400" dirty="0">
                <a:solidFill>
                  <a:schemeClr val="bg1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chemeClr val="bg1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adipiscing</a:t>
            </a:r>
            <a:r>
              <a:rPr lang="es-ES" sz="1400" dirty="0">
                <a:solidFill>
                  <a:schemeClr val="bg1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chemeClr val="bg1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elit</a:t>
            </a:r>
            <a:r>
              <a:rPr lang="es-ES" sz="1400" dirty="0">
                <a:solidFill>
                  <a:schemeClr val="bg1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. </a:t>
            </a:r>
          </a:p>
          <a:p>
            <a:pPr algn="ctr"/>
            <a:r>
              <a:rPr lang="es-ES" sz="1400" dirty="0" err="1">
                <a:solidFill>
                  <a:schemeClr val="bg1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Morbi</a:t>
            </a:r>
            <a:r>
              <a:rPr lang="es-ES" sz="1400" dirty="0">
                <a:solidFill>
                  <a:schemeClr val="bg1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at </a:t>
            </a:r>
            <a:r>
              <a:rPr lang="es-ES" sz="1400" dirty="0" err="1">
                <a:solidFill>
                  <a:schemeClr val="bg1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accumsan</a:t>
            </a:r>
            <a:r>
              <a:rPr lang="es-ES" sz="1400" dirty="0">
                <a:solidFill>
                  <a:schemeClr val="bg1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chemeClr val="bg1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ipsum</a:t>
            </a:r>
            <a:r>
              <a:rPr lang="es-ES" sz="1400" dirty="0">
                <a:solidFill>
                  <a:schemeClr val="bg1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. </a:t>
            </a:r>
            <a:r>
              <a:rPr lang="es-ES" sz="1400" dirty="0" err="1">
                <a:solidFill>
                  <a:schemeClr val="bg1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Aenean</a:t>
            </a:r>
            <a:r>
              <a:rPr lang="es-ES" sz="1400" dirty="0">
                <a:solidFill>
                  <a:schemeClr val="bg1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chemeClr val="bg1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nec</a:t>
            </a:r>
            <a:r>
              <a:rPr lang="es-ES" sz="1400" dirty="0">
                <a:solidFill>
                  <a:schemeClr val="bg1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chemeClr val="bg1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nibh</a:t>
            </a:r>
            <a:r>
              <a:rPr lang="es-ES" sz="1400" dirty="0">
                <a:solidFill>
                  <a:schemeClr val="bg1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odio. 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23F3AA39-3148-8F40-8AE8-CA37A970BE51}"/>
              </a:ext>
            </a:extLst>
          </p:cNvPr>
          <p:cNvSpPr/>
          <p:nvPr/>
        </p:nvSpPr>
        <p:spPr>
          <a:xfrm>
            <a:off x="515938" y="549275"/>
            <a:ext cx="5400675" cy="57989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PIC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D44DFE3A-274B-CC47-8946-503CB27DC0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00584" y="4892472"/>
            <a:ext cx="591506" cy="64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132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E17FF84B-2574-5F49-A216-DC109A30B0A7}"/>
              </a:ext>
            </a:extLst>
          </p:cNvPr>
          <p:cNvSpPr/>
          <p:nvPr/>
        </p:nvSpPr>
        <p:spPr>
          <a:xfrm>
            <a:off x="0" y="0"/>
            <a:ext cx="2159000" cy="6858000"/>
          </a:xfrm>
          <a:prstGeom prst="rect">
            <a:avLst/>
          </a:prstGeom>
          <a:solidFill>
            <a:srgbClr val="FA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D44DFE3A-274B-CC47-8946-503CB27DC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00585" y="5231507"/>
            <a:ext cx="591506" cy="648833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94DC2FD5-B829-8A4E-88E7-A4024E286DAA}"/>
              </a:ext>
            </a:extLst>
          </p:cNvPr>
          <p:cNvSpPr/>
          <p:nvPr/>
        </p:nvSpPr>
        <p:spPr>
          <a:xfrm>
            <a:off x="2514600" y="2336363"/>
            <a:ext cx="43053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Lorem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ipsum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dolor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sit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amet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,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consectetur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adipiscing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elit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. Nunc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feugiat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sagittis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nibh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eu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scelerisque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.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Nam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nec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turpis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nisi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.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Orci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varius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natoque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penatibus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et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magnis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dis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parturient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montes,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nascetur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ridiculus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mus.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Nulla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rutrum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rhoncus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dolor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nec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porttitor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.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Nam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ornare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suscipit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porta.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Etiam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condimentum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nulla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eget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sem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ultrices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consectetur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. Ut in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sem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tortor.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Pellentesque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non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sapien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quis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ligula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consequat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hendrerit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.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Class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aptent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taciti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sociosqu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ad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litora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torquent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per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conubia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nostra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, per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inceptos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himenaeos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.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Mauris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tincidunt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eu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diam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sit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amet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varius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.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Integer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vel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consequat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velit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.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Proin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suscipit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id magna ut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finibus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.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Mauris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feugiat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gravida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metus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.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Integer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lobortis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, libero a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egestas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finibus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,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arcu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lectus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ornare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neque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, ut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sagittis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sapien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metus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sollicitudin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mauris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.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Cras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hendrerit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dignissim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porttitor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.</a:t>
            </a:r>
            <a:endParaRPr lang="es-ES" sz="1400" b="0" i="0" dirty="0">
              <a:effectLst/>
              <a:latin typeface="Sweet Sans Pro" panose="02000000000000000000" pitchFamily="50" charset="0"/>
              <a:ea typeface="Sweet Pea" pitchFamily="2" charset="-128"/>
              <a:cs typeface="Sweet Sans Pro" panose="02000000000000000000" pitchFamily="50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F81A4A7C-3034-514D-9C10-B0ADEA53872C}"/>
              </a:ext>
            </a:extLst>
          </p:cNvPr>
          <p:cNvSpPr/>
          <p:nvPr/>
        </p:nvSpPr>
        <p:spPr>
          <a:xfrm>
            <a:off x="7015162" y="2336363"/>
            <a:ext cx="43053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Lorem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ipsum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dolor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sit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amet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,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consectetur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adipiscing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elit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. Nunc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feugiat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sagittis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nibh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eu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scelerisque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.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Nam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nec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turpis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nisi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.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Orci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varius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natoque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penatibus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et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magnis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dis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parturient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montes,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nascetur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ridiculus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mus.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Nulla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rutrum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rhoncus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dolor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nec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porttitor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.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Nam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ornare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suscipit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porta.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Etiam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condimentum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nulla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eget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sem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ultrices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consectetur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. Ut in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sem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tortor.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Pellentesque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non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sapien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quis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ligula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consequat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hendrerit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.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Class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aptent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taciti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sociosqu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ad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litora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torquent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per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conubia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nostra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, per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inceptos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himenaeos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.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Mauris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tincidunt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eu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diam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sit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amet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varius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.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Integer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vel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consequat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velit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.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Proin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suscipit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id magna ut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finibus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.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Mauris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feugiat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gravida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metus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.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Integer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lobortis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, libero a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egestas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finibus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,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arcu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lectus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ornare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neque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, ut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sagittis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sapien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metus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sollicitudin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mauris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.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Cras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hendrerit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dignissim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porttitor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.</a:t>
            </a:r>
            <a:endParaRPr lang="es-ES" sz="1400" b="0" i="0" dirty="0">
              <a:effectLst/>
              <a:latin typeface="Sweet Sans Pro" panose="02000000000000000000" pitchFamily="50" charset="0"/>
              <a:ea typeface="Sweet Pea" pitchFamily="2" charset="-128"/>
              <a:cs typeface="Sweet Sans Pro" panose="02000000000000000000" pitchFamily="50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AF9567C-57E1-A94A-8CF9-28F28E2363F8}"/>
              </a:ext>
            </a:extLst>
          </p:cNvPr>
          <p:cNvSpPr txBox="1"/>
          <p:nvPr/>
        </p:nvSpPr>
        <p:spPr>
          <a:xfrm>
            <a:off x="515937" y="980182"/>
            <a:ext cx="9783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>
                <a:solidFill>
                  <a:srgbClr val="812529"/>
                </a:solidFill>
                <a:latin typeface="Noe Display" panose="020A0500090400000002" pitchFamily="18" charset="0"/>
                <a:cs typeface="Sweet Sans Pro Medium" panose="02000000000000000000" pitchFamily="50" charset="0"/>
              </a:rPr>
              <a:t>TÍTULO </a:t>
            </a:r>
            <a:endParaRPr lang="es-ES" sz="6000" dirty="0">
              <a:solidFill>
                <a:srgbClr val="812529"/>
              </a:solidFill>
              <a:latin typeface="Noe Display" panose="020A0500090400000002" pitchFamily="18" charset="0"/>
              <a:cs typeface="Sweet Sans Pro Medium" panose="02000000000000000000" pitchFamily="50" charset="0"/>
            </a:endParaRP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43D12801-E127-6046-999C-1AB0190BFE13}"/>
              </a:ext>
            </a:extLst>
          </p:cNvPr>
          <p:cNvCxnSpPr>
            <a:cxnSpLocks/>
          </p:cNvCxnSpPr>
          <p:nvPr/>
        </p:nvCxnSpPr>
        <p:spPr>
          <a:xfrm>
            <a:off x="3668098" y="1658533"/>
            <a:ext cx="1341650" cy="0"/>
          </a:xfrm>
          <a:prstGeom prst="line">
            <a:avLst/>
          </a:prstGeom>
          <a:ln w="28575">
            <a:solidFill>
              <a:srgbClr val="E2D1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8">
            <a:extLst>
              <a:ext uri="{FF2B5EF4-FFF2-40B4-BE49-F238E27FC236}">
                <a16:creationId xmlns:a16="http://schemas.microsoft.com/office/drawing/2014/main" id="{E73F90BD-BFC7-5147-9BD0-15E5206669FF}"/>
              </a:ext>
            </a:extLst>
          </p:cNvPr>
          <p:cNvSpPr/>
          <p:nvPr/>
        </p:nvSpPr>
        <p:spPr>
          <a:xfrm>
            <a:off x="3668098" y="1226403"/>
            <a:ext cx="5759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0" i="0" dirty="0">
                <a:solidFill>
                  <a:srgbClr val="812529"/>
                </a:solidFill>
                <a:effectLst/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CLAI</a:t>
            </a:r>
            <a:r>
              <a:rPr lang="es-ES" dirty="0">
                <a:solidFill>
                  <a:srgbClr val="812529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M</a:t>
            </a:r>
            <a:endParaRPr lang="es-ES" b="0" i="0" dirty="0">
              <a:solidFill>
                <a:srgbClr val="812529"/>
              </a:solidFill>
              <a:effectLst/>
              <a:latin typeface="Sweet Sans Pro" panose="02000000000000000000" pitchFamily="50" charset="0"/>
              <a:ea typeface="Sweet Pea" pitchFamily="2" charset="-128"/>
              <a:cs typeface="Sweet Sans Pro" panose="02000000000000000000" pitchFamily="50" charset="0"/>
            </a:endParaRPr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C5BFE0C6-0F21-A14C-A249-69BC9F228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76063" y="5996975"/>
            <a:ext cx="317492" cy="3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850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E17FF84B-2574-5F49-A216-DC109A30B0A7}"/>
              </a:ext>
            </a:extLst>
          </p:cNvPr>
          <p:cNvSpPr/>
          <p:nvPr/>
        </p:nvSpPr>
        <p:spPr>
          <a:xfrm>
            <a:off x="0" y="0"/>
            <a:ext cx="2159000" cy="6858000"/>
          </a:xfrm>
          <a:prstGeom prst="rect">
            <a:avLst/>
          </a:prstGeom>
          <a:solidFill>
            <a:srgbClr val="FA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D44DFE3A-274B-CC47-8946-503CB27DC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00585" y="5231507"/>
            <a:ext cx="591506" cy="648833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6AF9567C-57E1-A94A-8CF9-28F28E2363F8}"/>
              </a:ext>
            </a:extLst>
          </p:cNvPr>
          <p:cNvSpPr txBox="1"/>
          <p:nvPr/>
        </p:nvSpPr>
        <p:spPr>
          <a:xfrm>
            <a:off x="515937" y="980182"/>
            <a:ext cx="9783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>
                <a:solidFill>
                  <a:srgbClr val="812529"/>
                </a:solidFill>
                <a:latin typeface="Noe Display" panose="020A0500090400000002" pitchFamily="18" charset="0"/>
                <a:cs typeface="Sweet Sans Pro Medium" panose="02000000000000000000" pitchFamily="50" charset="0"/>
              </a:rPr>
              <a:t>TÍTULO </a:t>
            </a:r>
            <a:endParaRPr lang="es-ES" sz="6000" dirty="0">
              <a:solidFill>
                <a:srgbClr val="812529"/>
              </a:solidFill>
              <a:latin typeface="Noe Display" panose="020A0500090400000002" pitchFamily="18" charset="0"/>
              <a:cs typeface="Sweet Sans Pro Medium" panose="02000000000000000000" pitchFamily="50" charset="0"/>
            </a:endParaRP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43D12801-E127-6046-999C-1AB0190BFE13}"/>
              </a:ext>
            </a:extLst>
          </p:cNvPr>
          <p:cNvCxnSpPr>
            <a:cxnSpLocks/>
          </p:cNvCxnSpPr>
          <p:nvPr/>
        </p:nvCxnSpPr>
        <p:spPr>
          <a:xfrm>
            <a:off x="3668098" y="1658533"/>
            <a:ext cx="1341650" cy="0"/>
          </a:xfrm>
          <a:prstGeom prst="line">
            <a:avLst/>
          </a:prstGeom>
          <a:ln w="28575">
            <a:solidFill>
              <a:srgbClr val="E2D1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8">
            <a:extLst>
              <a:ext uri="{FF2B5EF4-FFF2-40B4-BE49-F238E27FC236}">
                <a16:creationId xmlns:a16="http://schemas.microsoft.com/office/drawing/2014/main" id="{E73F90BD-BFC7-5147-9BD0-15E5206669FF}"/>
              </a:ext>
            </a:extLst>
          </p:cNvPr>
          <p:cNvSpPr/>
          <p:nvPr/>
        </p:nvSpPr>
        <p:spPr>
          <a:xfrm>
            <a:off x="3668098" y="1226403"/>
            <a:ext cx="5759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0" i="0" dirty="0">
                <a:solidFill>
                  <a:srgbClr val="812529"/>
                </a:solidFill>
                <a:effectLst/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CLAI</a:t>
            </a:r>
            <a:r>
              <a:rPr lang="es-ES" dirty="0">
                <a:solidFill>
                  <a:srgbClr val="812529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M</a:t>
            </a:r>
            <a:endParaRPr lang="es-ES" b="0" i="0" dirty="0">
              <a:solidFill>
                <a:srgbClr val="812529"/>
              </a:solidFill>
              <a:effectLst/>
              <a:latin typeface="Sweet Sans Pro" panose="02000000000000000000" pitchFamily="50" charset="0"/>
              <a:ea typeface="Sweet Pea" pitchFamily="2" charset="-128"/>
              <a:cs typeface="Sweet Sans Pro" panose="02000000000000000000" pitchFamily="50" charset="0"/>
            </a:endParaRPr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C5BFE0C6-0F21-A14C-A249-69BC9F228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76063" y="5996975"/>
            <a:ext cx="317492" cy="348263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AA0994E3-B221-F541-B467-F0E14234EC10}"/>
              </a:ext>
            </a:extLst>
          </p:cNvPr>
          <p:cNvSpPr/>
          <p:nvPr/>
        </p:nvSpPr>
        <p:spPr>
          <a:xfrm>
            <a:off x="7696200" y="2272130"/>
            <a:ext cx="380047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Lorem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ipsum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dolor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sit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amet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,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consectetur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adipiscing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elit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. Nunc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feugiat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sagittis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nibh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eu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scelerisque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.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Nam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nec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turpis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nisi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.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Orci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varius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natoque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penatibus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et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magnis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dis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parturient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montes,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nascetur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ridiculus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mus.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Nulla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rutrum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rhoncus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dolor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nec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porttitor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.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Nam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ornare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suscipit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porta.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Etiam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condimentum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nulla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eget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sem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ultrices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consectetur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. Ut in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sem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tortor.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Pellentesque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non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sapien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quis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ligula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consequat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hendrerit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.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Class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aptent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taciti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sociosqu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ad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litora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torquent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per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conubia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nostra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, per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inceptos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himenaeos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.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Mauris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tincidunt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eu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diam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sit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amet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varius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.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Integer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vel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consequat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velit</a:t>
            </a:r>
            <a:r>
              <a:rPr lang="es-ES" sz="1400" dirty="0"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. </a:t>
            </a:r>
            <a:endParaRPr lang="es-ES" sz="1400" b="0" i="0" dirty="0">
              <a:effectLst/>
              <a:latin typeface="Sweet Sans Pro" panose="02000000000000000000" pitchFamily="50" charset="0"/>
              <a:ea typeface="Sweet Pea" pitchFamily="2" charset="-128"/>
              <a:cs typeface="Sweet Sans Pro" panose="02000000000000000000" pitchFamily="50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AFF53B2-04A4-F842-91C4-89C32B8C5BAE}"/>
              </a:ext>
            </a:extLst>
          </p:cNvPr>
          <p:cNvSpPr/>
          <p:nvPr/>
        </p:nvSpPr>
        <p:spPr>
          <a:xfrm>
            <a:off x="2484039" y="2304465"/>
            <a:ext cx="4991100" cy="40437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PIC</a:t>
            </a:r>
          </a:p>
        </p:txBody>
      </p:sp>
    </p:spTree>
    <p:extLst>
      <p:ext uri="{BB962C8B-B14F-4D97-AF65-F5344CB8AC3E}">
        <p14:creationId xmlns:p14="http://schemas.microsoft.com/office/powerpoint/2010/main" val="3983386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E17FF84B-2574-5F49-A216-DC109A30B0A7}"/>
              </a:ext>
            </a:extLst>
          </p:cNvPr>
          <p:cNvSpPr/>
          <p:nvPr/>
        </p:nvSpPr>
        <p:spPr>
          <a:xfrm>
            <a:off x="0" y="0"/>
            <a:ext cx="2159000" cy="6858000"/>
          </a:xfrm>
          <a:prstGeom prst="rect">
            <a:avLst/>
          </a:prstGeom>
          <a:solidFill>
            <a:srgbClr val="FA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D44DFE3A-274B-CC47-8946-503CB27DC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00585" y="5231507"/>
            <a:ext cx="591506" cy="648833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6AF9567C-57E1-A94A-8CF9-28F28E2363F8}"/>
              </a:ext>
            </a:extLst>
          </p:cNvPr>
          <p:cNvSpPr txBox="1"/>
          <p:nvPr/>
        </p:nvSpPr>
        <p:spPr>
          <a:xfrm>
            <a:off x="515937" y="980182"/>
            <a:ext cx="9783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>
                <a:solidFill>
                  <a:srgbClr val="812529"/>
                </a:solidFill>
                <a:latin typeface="Noe Display" panose="020A0500090400000002" pitchFamily="18" charset="0"/>
                <a:cs typeface="Sweet Sans Pro Medium" panose="02000000000000000000" pitchFamily="50" charset="0"/>
              </a:rPr>
              <a:t>TÍTULO </a:t>
            </a:r>
            <a:endParaRPr lang="es-ES" sz="6000" dirty="0">
              <a:solidFill>
                <a:srgbClr val="812529"/>
              </a:solidFill>
              <a:latin typeface="Noe Display" panose="020A0500090400000002" pitchFamily="18" charset="0"/>
              <a:cs typeface="Sweet Sans Pro Medium" panose="02000000000000000000" pitchFamily="50" charset="0"/>
            </a:endParaRP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43D12801-E127-6046-999C-1AB0190BFE13}"/>
              </a:ext>
            </a:extLst>
          </p:cNvPr>
          <p:cNvCxnSpPr>
            <a:cxnSpLocks/>
          </p:cNvCxnSpPr>
          <p:nvPr/>
        </p:nvCxnSpPr>
        <p:spPr>
          <a:xfrm>
            <a:off x="3668098" y="1658533"/>
            <a:ext cx="1341650" cy="0"/>
          </a:xfrm>
          <a:prstGeom prst="line">
            <a:avLst/>
          </a:prstGeom>
          <a:ln w="28575">
            <a:solidFill>
              <a:srgbClr val="E2D1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8">
            <a:extLst>
              <a:ext uri="{FF2B5EF4-FFF2-40B4-BE49-F238E27FC236}">
                <a16:creationId xmlns:a16="http://schemas.microsoft.com/office/drawing/2014/main" id="{E73F90BD-BFC7-5147-9BD0-15E5206669FF}"/>
              </a:ext>
            </a:extLst>
          </p:cNvPr>
          <p:cNvSpPr/>
          <p:nvPr/>
        </p:nvSpPr>
        <p:spPr>
          <a:xfrm>
            <a:off x="3668098" y="1226403"/>
            <a:ext cx="5759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0" i="0" dirty="0">
                <a:solidFill>
                  <a:srgbClr val="812529"/>
                </a:solidFill>
                <a:effectLst/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CLAI</a:t>
            </a:r>
            <a:r>
              <a:rPr lang="es-ES" dirty="0">
                <a:solidFill>
                  <a:srgbClr val="812529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M</a:t>
            </a:r>
            <a:endParaRPr lang="es-ES" b="0" i="0" dirty="0">
              <a:solidFill>
                <a:srgbClr val="812529"/>
              </a:solidFill>
              <a:effectLst/>
              <a:latin typeface="Sweet Sans Pro" panose="02000000000000000000" pitchFamily="50" charset="0"/>
              <a:ea typeface="Sweet Pea" pitchFamily="2" charset="-128"/>
              <a:cs typeface="Sweet Sans Pro" panose="02000000000000000000" pitchFamily="50" charset="0"/>
            </a:endParaRPr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C5BFE0C6-0F21-A14C-A249-69BC9F228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76063" y="5996975"/>
            <a:ext cx="317492" cy="348263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A7CEFB14-6132-154A-8683-09D56F4F042F}"/>
              </a:ext>
            </a:extLst>
          </p:cNvPr>
          <p:cNvSpPr/>
          <p:nvPr/>
        </p:nvSpPr>
        <p:spPr>
          <a:xfrm>
            <a:off x="2514600" y="2336363"/>
            <a:ext cx="43053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Lorem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ipsum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dolor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sit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amet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,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consectetur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adipiscing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elit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. Nunc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feugiat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sagittis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nibh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eu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scelerisque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.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Nam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nec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turpis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nisi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.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Orci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varius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natoque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penatibus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et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magnis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dis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parturient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montes,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nascetur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ridiculus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mus.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Nulla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rutrum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rhoncus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dolor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nec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porttitor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.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Nam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ornare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suscipit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porta.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Etiam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condimentum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nulla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eget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sem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ultrices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consectetur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. Ut in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sem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tortor.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Pellentesque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non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sapien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quis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ligula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consequat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hendrerit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.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Class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aptent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taciti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sociosqu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ad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litora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torquent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per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conubia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nostra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, per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inceptos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himenaeos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.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Mauris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tincidunt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eu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diam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sit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amet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varius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.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Integer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vel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consequat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velit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.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Proin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suscipit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id magna ut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finibus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.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Mauris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feugiat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gravida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metus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.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Integer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lobortis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, libero a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egestas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finibus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,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arcu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lectus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ornare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neque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, ut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sagittis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sapien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metus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sollicitudin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mauris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.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Cras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hendrerit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dignissim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 </a:t>
            </a:r>
            <a:r>
              <a:rPr lang="es-ES" sz="1400" dirty="0" err="1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porttitor</a:t>
            </a:r>
            <a:r>
              <a:rPr lang="es-ES" sz="1400" dirty="0">
                <a:solidFill>
                  <a:sysClr val="windowText" lastClr="000000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.</a:t>
            </a:r>
            <a:endParaRPr lang="es-ES" sz="1400" b="0" i="0" dirty="0">
              <a:solidFill>
                <a:sysClr val="windowText" lastClr="000000"/>
              </a:solidFill>
              <a:effectLst/>
              <a:latin typeface="Sweet Sans Pro" panose="02000000000000000000" pitchFamily="50" charset="0"/>
              <a:ea typeface="Sweet Pea" pitchFamily="2" charset="-128"/>
              <a:cs typeface="Sweet Sans Pro" panose="02000000000000000000" pitchFamily="50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86D6338-324B-9B44-B623-732FA3160D4D}"/>
              </a:ext>
            </a:extLst>
          </p:cNvPr>
          <p:cNvSpPr/>
          <p:nvPr/>
        </p:nvSpPr>
        <p:spPr>
          <a:xfrm>
            <a:off x="7191375" y="549275"/>
            <a:ext cx="4305300" cy="57989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PIC</a:t>
            </a:r>
          </a:p>
        </p:txBody>
      </p:sp>
    </p:spTree>
    <p:extLst>
      <p:ext uri="{BB962C8B-B14F-4D97-AF65-F5344CB8AC3E}">
        <p14:creationId xmlns:p14="http://schemas.microsoft.com/office/powerpoint/2010/main" val="3218221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E17FF84B-2574-5F49-A216-DC109A30B0A7}"/>
              </a:ext>
            </a:extLst>
          </p:cNvPr>
          <p:cNvSpPr/>
          <p:nvPr/>
        </p:nvSpPr>
        <p:spPr>
          <a:xfrm>
            <a:off x="0" y="0"/>
            <a:ext cx="2159000" cy="6858000"/>
          </a:xfrm>
          <a:prstGeom prst="rect">
            <a:avLst/>
          </a:prstGeom>
          <a:solidFill>
            <a:srgbClr val="FA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D44DFE3A-274B-CC47-8946-503CB27DC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00585" y="5231507"/>
            <a:ext cx="591506" cy="648833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6AF9567C-57E1-A94A-8CF9-28F28E2363F8}"/>
              </a:ext>
            </a:extLst>
          </p:cNvPr>
          <p:cNvSpPr txBox="1"/>
          <p:nvPr/>
        </p:nvSpPr>
        <p:spPr>
          <a:xfrm>
            <a:off x="515937" y="980182"/>
            <a:ext cx="9783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>
                <a:solidFill>
                  <a:srgbClr val="812529"/>
                </a:solidFill>
                <a:latin typeface="Noe Display" panose="020A0500090400000002" pitchFamily="18" charset="0"/>
                <a:cs typeface="Sweet Sans Pro Medium" panose="02000000000000000000" pitchFamily="50" charset="0"/>
              </a:rPr>
              <a:t>TÍTULO </a:t>
            </a:r>
            <a:endParaRPr lang="es-ES" sz="6000" dirty="0">
              <a:solidFill>
                <a:srgbClr val="812529"/>
              </a:solidFill>
              <a:latin typeface="Noe Display" panose="020A0500090400000002" pitchFamily="18" charset="0"/>
              <a:cs typeface="Sweet Sans Pro Medium" panose="02000000000000000000" pitchFamily="50" charset="0"/>
            </a:endParaRP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43D12801-E127-6046-999C-1AB0190BFE13}"/>
              </a:ext>
            </a:extLst>
          </p:cNvPr>
          <p:cNvCxnSpPr>
            <a:cxnSpLocks/>
          </p:cNvCxnSpPr>
          <p:nvPr/>
        </p:nvCxnSpPr>
        <p:spPr>
          <a:xfrm>
            <a:off x="3668098" y="1658533"/>
            <a:ext cx="1341650" cy="0"/>
          </a:xfrm>
          <a:prstGeom prst="line">
            <a:avLst/>
          </a:prstGeom>
          <a:ln w="28575">
            <a:solidFill>
              <a:srgbClr val="E2D1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8">
            <a:extLst>
              <a:ext uri="{FF2B5EF4-FFF2-40B4-BE49-F238E27FC236}">
                <a16:creationId xmlns:a16="http://schemas.microsoft.com/office/drawing/2014/main" id="{E73F90BD-BFC7-5147-9BD0-15E5206669FF}"/>
              </a:ext>
            </a:extLst>
          </p:cNvPr>
          <p:cNvSpPr/>
          <p:nvPr/>
        </p:nvSpPr>
        <p:spPr>
          <a:xfrm>
            <a:off x="3668098" y="1226403"/>
            <a:ext cx="5759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0" i="0" dirty="0">
                <a:solidFill>
                  <a:srgbClr val="812529"/>
                </a:solidFill>
                <a:effectLst/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CLAI</a:t>
            </a:r>
            <a:r>
              <a:rPr lang="es-ES" dirty="0">
                <a:solidFill>
                  <a:srgbClr val="812529"/>
                </a:solidFill>
                <a:latin typeface="Sweet Sans Pro" panose="02000000000000000000" pitchFamily="50" charset="0"/>
                <a:ea typeface="Sweet Pea" pitchFamily="2" charset="-128"/>
                <a:cs typeface="Sweet Sans Pro" panose="02000000000000000000" pitchFamily="50" charset="0"/>
              </a:rPr>
              <a:t>M</a:t>
            </a:r>
            <a:endParaRPr lang="es-ES" b="0" i="0" dirty="0">
              <a:solidFill>
                <a:srgbClr val="812529"/>
              </a:solidFill>
              <a:effectLst/>
              <a:latin typeface="Sweet Sans Pro" panose="02000000000000000000" pitchFamily="50" charset="0"/>
              <a:ea typeface="Sweet Pea" pitchFamily="2" charset="-128"/>
              <a:cs typeface="Sweet Sans Pro" panose="02000000000000000000" pitchFamily="50" charset="0"/>
            </a:endParaRPr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C5BFE0C6-0F21-A14C-A249-69BC9F228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76063" y="5996975"/>
            <a:ext cx="317492" cy="348263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0B89FAD3-2366-D04E-861A-328FE355B7EC}"/>
              </a:ext>
            </a:extLst>
          </p:cNvPr>
          <p:cNvSpPr/>
          <p:nvPr/>
        </p:nvSpPr>
        <p:spPr>
          <a:xfrm>
            <a:off x="1828800" y="2304465"/>
            <a:ext cx="4991100" cy="40437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PIC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D0D18BE-756E-C74A-9A2A-688141D1E942}"/>
              </a:ext>
            </a:extLst>
          </p:cNvPr>
          <p:cNvSpPr/>
          <p:nvPr/>
        </p:nvSpPr>
        <p:spPr>
          <a:xfrm>
            <a:off x="7191375" y="549275"/>
            <a:ext cx="4305300" cy="57989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PIC</a:t>
            </a:r>
          </a:p>
        </p:txBody>
      </p:sp>
    </p:spTree>
    <p:extLst>
      <p:ext uri="{BB962C8B-B14F-4D97-AF65-F5344CB8AC3E}">
        <p14:creationId xmlns:p14="http://schemas.microsoft.com/office/powerpoint/2010/main" val="41335721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906</Words>
  <Application>Microsoft Macintosh PowerPoint</Application>
  <PresentationFormat>Panorámica</PresentationFormat>
  <Paragraphs>58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Lato</vt:lpstr>
      <vt:lpstr>Noe Display</vt:lpstr>
      <vt:lpstr>Sweet Sans Pro</vt:lpstr>
      <vt:lpstr>Sweet Sans Pro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Pablo Martín</dc:creator>
  <cp:lastModifiedBy>Microsoft Office User</cp:lastModifiedBy>
  <cp:revision>13</cp:revision>
  <dcterms:created xsi:type="dcterms:W3CDTF">2021-05-10T09:33:35Z</dcterms:created>
  <dcterms:modified xsi:type="dcterms:W3CDTF">2021-05-12T14:32:29Z</dcterms:modified>
</cp:coreProperties>
</file>